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4"/>
  </p:notesMasterIdLst>
  <p:handoutMasterIdLst>
    <p:handoutMasterId r:id="rId45"/>
  </p:handoutMasterIdLst>
  <p:sldIdLst>
    <p:sldId id="376" r:id="rId2"/>
    <p:sldId id="377" r:id="rId3"/>
    <p:sldId id="334" r:id="rId4"/>
    <p:sldId id="335" r:id="rId5"/>
    <p:sldId id="336" r:id="rId6"/>
    <p:sldId id="337" r:id="rId7"/>
    <p:sldId id="338" r:id="rId8"/>
    <p:sldId id="339" r:id="rId9"/>
    <p:sldId id="340" r:id="rId10"/>
    <p:sldId id="341" r:id="rId11"/>
    <p:sldId id="342" r:id="rId12"/>
    <p:sldId id="343" r:id="rId13"/>
    <p:sldId id="344" r:id="rId14"/>
    <p:sldId id="345" r:id="rId15"/>
    <p:sldId id="346" r:id="rId16"/>
    <p:sldId id="347" r:id="rId17"/>
    <p:sldId id="348" r:id="rId18"/>
    <p:sldId id="349" r:id="rId19"/>
    <p:sldId id="350" r:id="rId20"/>
    <p:sldId id="351" r:id="rId21"/>
    <p:sldId id="352" r:id="rId22"/>
    <p:sldId id="353" r:id="rId23"/>
    <p:sldId id="354" r:id="rId24"/>
    <p:sldId id="355" r:id="rId25"/>
    <p:sldId id="356" r:id="rId26"/>
    <p:sldId id="357" r:id="rId27"/>
    <p:sldId id="358" r:id="rId28"/>
    <p:sldId id="359" r:id="rId29"/>
    <p:sldId id="360" r:id="rId30"/>
    <p:sldId id="361" r:id="rId31"/>
    <p:sldId id="366" r:id="rId32"/>
    <p:sldId id="367" r:id="rId33"/>
    <p:sldId id="368" r:id="rId34"/>
    <p:sldId id="369" r:id="rId35"/>
    <p:sldId id="370" r:id="rId36"/>
    <p:sldId id="371" r:id="rId37"/>
    <p:sldId id="372" r:id="rId38"/>
    <p:sldId id="373" r:id="rId39"/>
    <p:sldId id="374" r:id="rId40"/>
    <p:sldId id="362" r:id="rId41"/>
    <p:sldId id="363" r:id="rId42"/>
    <p:sldId id="375" r:id="rId43"/>
  </p:sldIdLst>
  <p:sldSz cx="9144000" cy="6858000" type="screen4x3"/>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B5E98C6-96CA-4BA1-94AA-A7BC1129AB69}">
          <p14:sldIdLst>
            <p14:sldId id="376"/>
            <p14:sldId id="377"/>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6"/>
            <p14:sldId id="367"/>
            <p14:sldId id="368"/>
            <p14:sldId id="369"/>
            <p14:sldId id="370"/>
            <p14:sldId id="371"/>
            <p14:sldId id="372"/>
            <p14:sldId id="373"/>
            <p14:sldId id="374"/>
            <p14:sldId id="362"/>
            <p14:sldId id="363"/>
            <p14:sldId id="37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734" autoAdjust="0"/>
    <p:restoredTop sz="94709" autoAdjust="0"/>
  </p:normalViewPr>
  <p:slideViewPr>
    <p:cSldViewPr snapToGrid="0" snapToObjects="1">
      <p:cViewPr>
        <p:scale>
          <a:sx n="118" d="100"/>
          <a:sy n="118" d="100"/>
        </p:scale>
        <p:origin x="-190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6" d="100"/>
          <a:sy n="56" d="100"/>
        </p:scale>
        <p:origin x="-1812" y="-96"/>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038207-95F5-46ED-BEA9-1844813AE0C8}"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151AFACE-5A7A-44BB-A10E-223284A3E359}">
      <dgm:prSet phldrT="[Text]"/>
      <dgm:spPr/>
      <dgm:t>
        <a:bodyPr/>
        <a:lstStyle/>
        <a:p>
          <a:r>
            <a:rPr lang="en-US" dirty="0" smtClean="0"/>
            <a:t>Fritz Alphonse Team White Manager</a:t>
          </a:r>
          <a:endParaRPr lang="en-US" dirty="0"/>
        </a:p>
      </dgm:t>
    </dgm:pt>
    <dgm:pt modelId="{32DBF441-822A-4128-A07D-687D315CBBA3}" type="parTrans" cxnId="{3E237ED7-EE76-4469-8096-D524866CEF9B}">
      <dgm:prSet/>
      <dgm:spPr/>
      <dgm:t>
        <a:bodyPr/>
        <a:lstStyle/>
        <a:p>
          <a:endParaRPr lang="en-US"/>
        </a:p>
      </dgm:t>
    </dgm:pt>
    <dgm:pt modelId="{DEB5D5DF-EC86-493A-B7A7-373E7DA49DBF}" type="sibTrans" cxnId="{3E237ED7-EE76-4469-8096-D524866CEF9B}">
      <dgm:prSet/>
      <dgm:spPr/>
      <dgm:t>
        <a:bodyPr/>
        <a:lstStyle/>
        <a:p>
          <a:endParaRPr lang="en-US"/>
        </a:p>
      </dgm:t>
    </dgm:pt>
    <dgm:pt modelId="{2210F02A-FAF2-4053-81E7-75A10A1C185F}">
      <dgm:prSet phldrT="[Text]"/>
      <dgm:spPr/>
      <dgm:t>
        <a:bodyPr/>
        <a:lstStyle/>
        <a:p>
          <a:r>
            <a:rPr lang="en-US" dirty="0" smtClean="0"/>
            <a:t>Daniel Grote</a:t>
          </a:r>
        </a:p>
        <a:p>
          <a:r>
            <a:rPr lang="en-US" dirty="0" smtClean="0"/>
            <a:t> Financial </a:t>
          </a:r>
          <a:r>
            <a:rPr lang="en-US" dirty="0"/>
            <a:t>Accountant </a:t>
          </a:r>
        </a:p>
      </dgm:t>
    </dgm:pt>
    <dgm:pt modelId="{53168AFB-92F3-4947-A093-BA6E345DC7E9}" type="parTrans" cxnId="{02DE7628-3507-442C-BF63-88B173671E1C}">
      <dgm:prSet/>
      <dgm:spPr/>
      <dgm:t>
        <a:bodyPr/>
        <a:lstStyle/>
        <a:p>
          <a:endParaRPr lang="en-US"/>
        </a:p>
      </dgm:t>
    </dgm:pt>
    <dgm:pt modelId="{0C59DFE9-422E-4C71-806F-60F61709D9DD}" type="sibTrans" cxnId="{02DE7628-3507-442C-BF63-88B173671E1C}">
      <dgm:prSet/>
      <dgm:spPr/>
      <dgm:t>
        <a:bodyPr/>
        <a:lstStyle/>
        <a:p>
          <a:endParaRPr lang="en-US"/>
        </a:p>
      </dgm:t>
    </dgm:pt>
    <dgm:pt modelId="{D36F5AFE-B446-44E0-AA05-50E17D83F3E4}">
      <dgm:prSet phldrT="[Text]"/>
      <dgm:spPr/>
      <dgm:t>
        <a:bodyPr/>
        <a:lstStyle/>
        <a:p>
          <a:r>
            <a:rPr lang="en-US" dirty="0" smtClean="0"/>
            <a:t>Wendy Yu </a:t>
          </a:r>
        </a:p>
        <a:p>
          <a:r>
            <a:rPr lang="en-US" dirty="0" smtClean="0"/>
            <a:t>Financial </a:t>
          </a:r>
          <a:r>
            <a:rPr lang="en-US" dirty="0"/>
            <a:t>Accountant</a:t>
          </a:r>
        </a:p>
      </dgm:t>
    </dgm:pt>
    <dgm:pt modelId="{D8287D1C-3A3F-4773-9F18-0AC8DCD13A8F}" type="parTrans" cxnId="{18588709-6E00-417D-B620-A3C4C81BCB81}">
      <dgm:prSet/>
      <dgm:spPr/>
      <dgm:t>
        <a:bodyPr/>
        <a:lstStyle/>
        <a:p>
          <a:endParaRPr lang="en-US"/>
        </a:p>
      </dgm:t>
    </dgm:pt>
    <dgm:pt modelId="{45C19544-50A5-4C0B-B040-4DD8B47A7CB7}" type="sibTrans" cxnId="{18588709-6E00-417D-B620-A3C4C81BCB81}">
      <dgm:prSet/>
      <dgm:spPr/>
      <dgm:t>
        <a:bodyPr/>
        <a:lstStyle/>
        <a:p>
          <a:endParaRPr lang="en-US"/>
        </a:p>
      </dgm:t>
    </dgm:pt>
    <dgm:pt modelId="{D095D5A7-82E7-4460-9815-9B0AABC73FF5}">
      <dgm:prSet phldrT="[Text]"/>
      <dgm:spPr>
        <a:solidFill>
          <a:schemeClr val="lt1"/>
        </a:solidFill>
      </dgm:spPr>
      <dgm:t>
        <a:bodyPr/>
        <a:lstStyle/>
        <a:p>
          <a:r>
            <a:rPr lang="en-US" dirty="0" smtClean="0"/>
            <a:t>Yitzock Bloch </a:t>
          </a:r>
        </a:p>
        <a:p>
          <a:r>
            <a:rPr lang="en-US" dirty="0" smtClean="0"/>
            <a:t>Financial </a:t>
          </a:r>
          <a:r>
            <a:rPr lang="en-US" dirty="0"/>
            <a:t>Accountant</a:t>
          </a:r>
        </a:p>
      </dgm:t>
    </dgm:pt>
    <dgm:pt modelId="{38349807-0FF5-4275-9CB6-5C7722732C32}" type="parTrans" cxnId="{1A05E013-7AE2-4D06-B637-8E0365C5776F}">
      <dgm:prSet/>
      <dgm:spPr/>
      <dgm:t>
        <a:bodyPr/>
        <a:lstStyle/>
        <a:p>
          <a:endParaRPr lang="en-US"/>
        </a:p>
      </dgm:t>
    </dgm:pt>
    <dgm:pt modelId="{D3E0BFFF-A373-4FD1-A7A0-EB3A886236DE}" type="sibTrans" cxnId="{1A05E013-7AE2-4D06-B637-8E0365C5776F}">
      <dgm:prSet/>
      <dgm:spPr/>
      <dgm:t>
        <a:bodyPr/>
        <a:lstStyle/>
        <a:p>
          <a:endParaRPr lang="en-US"/>
        </a:p>
      </dgm:t>
    </dgm:pt>
    <dgm:pt modelId="{9FB6E4F1-64B2-4919-A817-D202FB5C2BDD}">
      <dgm:prSet phldrT="[Text]"/>
      <dgm:spPr/>
      <dgm:t>
        <a:bodyPr/>
        <a:lstStyle/>
        <a:p>
          <a:r>
            <a:rPr lang="en-US" dirty="0" smtClean="0"/>
            <a:t>Amy LaFevers Assistant Director </a:t>
          </a:r>
          <a:endParaRPr lang="en-US" dirty="0"/>
        </a:p>
      </dgm:t>
    </dgm:pt>
    <dgm:pt modelId="{061BE450-BA66-48E7-BE36-E89E6B28C437}" type="parTrans" cxnId="{15E3154D-2506-45D9-ADB6-5FE3063ACA1F}">
      <dgm:prSet/>
      <dgm:spPr/>
      <dgm:t>
        <a:bodyPr/>
        <a:lstStyle/>
        <a:p>
          <a:endParaRPr lang="en-US"/>
        </a:p>
      </dgm:t>
    </dgm:pt>
    <dgm:pt modelId="{9EA7AD51-A424-4E8F-BA14-3E423E23BE68}" type="sibTrans" cxnId="{15E3154D-2506-45D9-ADB6-5FE3063ACA1F}">
      <dgm:prSet/>
      <dgm:spPr/>
      <dgm:t>
        <a:bodyPr/>
        <a:lstStyle/>
        <a:p>
          <a:endParaRPr lang="en-US"/>
        </a:p>
      </dgm:t>
    </dgm:pt>
    <dgm:pt modelId="{974488E9-BC5E-49AC-856C-36EFF872D42D}">
      <dgm:prSet phldrT="[Text]"/>
      <dgm:spPr>
        <a:solidFill>
          <a:schemeClr val="lt1"/>
        </a:solidFill>
      </dgm:spPr>
      <dgm:t>
        <a:bodyPr/>
        <a:lstStyle/>
        <a:p>
          <a:r>
            <a:rPr lang="en-US" dirty="0" smtClean="0"/>
            <a:t>Victoire Bikoi</a:t>
          </a:r>
        </a:p>
        <a:p>
          <a:r>
            <a:rPr lang="en-US" dirty="0" smtClean="0"/>
            <a:t> Financial </a:t>
          </a:r>
          <a:r>
            <a:rPr lang="en-US" dirty="0"/>
            <a:t>Accountant</a:t>
          </a:r>
        </a:p>
      </dgm:t>
    </dgm:pt>
    <dgm:pt modelId="{98A41E5F-CC39-48AF-BFC6-F6B8BCEF2F09}" type="parTrans" cxnId="{B0093DE9-8921-4488-BE5A-1F048BA2D98D}">
      <dgm:prSet/>
      <dgm:spPr/>
      <dgm:t>
        <a:bodyPr/>
        <a:lstStyle/>
        <a:p>
          <a:endParaRPr lang="en-US"/>
        </a:p>
      </dgm:t>
    </dgm:pt>
    <dgm:pt modelId="{5AAA5673-0847-4FD3-9098-A3AEA043FE26}" type="sibTrans" cxnId="{B0093DE9-8921-4488-BE5A-1F048BA2D98D}">
      <dgm:prSet/>
      <dgm:spPr/>
      <dgm:t>
        <a:bodyPr/>
        <a:lstStyle/>
        <a:p>
          <a:endParaRPr lang="en-US"/>
        </a:p>
      </dgm:t>
    </dgm:pt>
    <dgm:pt modelId="{2BA7BE0B-5E6C-4CAE-A97D-9438EBB1669E}">
      <dgm:prSet phldrT="[Text]"/>
      <dgm:spPr>
        <a:solidFill>
          <a:schemeClr val="lt1"/>
        </a:solidFill>
      </dgm:spPr>
      <dgm:t>
        <a:bodyPr/>
        <a:lstStyle/>
        <a:p>
          <a:r>
            <a:rPr lang="en-US" dirty="0" smtClean="0"/>
            <a:t>Kevin Smith 6/15/15</a:t>
          </a:r>
        </a:p>
        <a:p>
          <a:r>
            <a:rPr lang="en-US" dirty="0" smtClean="0"/>
            <a:t>Yellow Manager</a:t>
          </a:r>
          <a:endParaRPr lang="en-US" dirty="0"/>
        </a:p>
      </dgm:t>
    </dgm:pt>
    <dgm:pt modelId="{84D301BE-E57A-494F-B0B9-185E0A800CC1}" type="parTrans" cxnId="{94D43068-FE88-4E50-A477-48475CD6C502}">
      <dgm:prSet/>
      <dgm:spPr/>
      <dgm:t>
        <a:bodyPr/>
        <a:lstStyle/>
        <a:p>
          <a:endParaRPr lang="en-US"/>
        </a:p>
      </dgm:t>
    </dgm:pt>
    <dgm:pt modelId="{39F6D9AF-975F-4143-A01A-4784A03C55C5}" type="sibTrans" cxnId="{94D43068-FE88-4E50-A477-48475CD6C502}">
      <dgm:prSet/>
      <dgm:spPr/>
      <dgm:t>
        <a:bodyPr/>
        <a:lstStyle/>
        <a:p>
          <a:endParaRPr lang="en-US"/>
        </a:p>
      </dgm:t>
    </dgm:pt>
    <dgm:pt modelId="{98336482-A3AA-4CC4-B45B-894B890D4E31}">
      <dgm:prSet phldrT="[Text]"/>
      <dgm:spPr/>
      <dgm:t>
        <a:bodyPr/>
        <a:lstStyle/>
        <a:p>
          <a:r>
            <a:rPr lang="en-US" dirty="0" smtClean="0"/>
            <a:t>Shernett Wynter Financial </a:t>
          </a:r>
          <a:r>
            <a:rPr lang="en-US" dirty="0"/>
            <a:t>Accountant</a:t>
          </a:r>
        </a:p>
      </dgm:t>
    </dgm:pt>
    <dgm:pt modelId="{723CE426-6FA4-4233-B168-6D1AE32F6FFD}" type="parTrans" cxnId="{003CAD6B-CDB7-4FAF-8C99-D9638FBC983C}">
      <dgm:prSet/>
      <dgm:spPr/>
      <dgm:t>
        <a:bodyPr/>
        <a:lstStyle/>
        <a:p>
          <a:endParaRPr lang="en-US"/>
        </a:p>
      </dgm:t>
    </dgm:pt>
    <dgm:pt modelId="{F66E8CF4-096C-48B5-82A9-A7FCFC814905}" type="sibTrans" cxnId="{003CAD6B-CDB7-4FAF-8C99-D9638FBC983C}">
      <dgm:prSet/>
      <dgm:spPr/>
      <dgm:t>
        <a:bodyPr/>
        <a:lstStyle/>
        <a:p>
          <a:endParaRPr lang="en-US"/>
        </a:p>
      </dgm:t>
    </dgm:pt>
    <dgm:pt modelId="{ED65E566-E6F8-43F0-A21E-727A4E09927F}">
      <dgm:prSet phldrT="[Text]"/>
      <dgm:spPr/>
      <dgm:t>
        <a:bodyPr/>
        <a:lstStyle/>
        <a:p>
          <a:r>
            <a:rPr lang="en-US" dirty="0" smtClean="0"/>
            <a:t>Lynn McGinley AVP, SPAC</a:t>
          </a:r>
          <a:endParaRPr lang="en-US" dirty="0"/>
        </a:p>
      </dgm:t>
    </dgm:pt>
    <dgm:pt modelId="{08D32914-E406-4DA9-A24C-B24104740D71}" type="parTrans" cxnId="{49B39679-3DC1-41ED-A872-665525E2BA2D}">
      <dgm:prSet/>
      <dgm:spPr/>
      <dgm:t>
        <a:bodyPr/>
        <a:lstStyle/>
        <a:p>
          <a:endParaRPr lang="en-US"/>
        </a:p>
      </dgm:t>
    </dgm:pt>
    <dgm:pt modelId="{15EDAC7A-5920-4945-87AE-760184C66750}" type="sibTrans" cxnId="{49B39679-3DC1-41ED-A872-665525E2BA2D}">
      <dgm:prSet/>
      <dgm:spPr/>
      <dgm:t>
        <a:bodyPr/>
        <a:lstStyle/>
        <a:p>
          <a:endParaRPr lang="en-US"/>
        </a:p>
      </dgm:t>
    </dgm:pt>
    <dgm:pt modelId="{81FA9CDB-9BF8-40F4-88DD-BE6E1B96A6AC}">
      <dgm:prSet phldrT="[Text]"/>
      <dgm:spPr/>
      <dgm:t>
        <a:bodyPr/>
        <a:lstStyle/>
        <a:p>
          <a:r>
            <a:rPr lang="en-US" dirty="0" smtClean="0"/>
            <a:t>Kathleen Wiess Manager</a:t>
          </a:r>
          <a:endParaRPr lang="en-US" dirty="0"/>
        </a:p>
      </dgm:t>
    </dgm:pt>
    <dgm:pt modelId="{D4980179-411E-4256-9323-38E41AD3E14E}" type="parTrans" cxnId="{CB556274-AE64-425E-9E50-BD6306E182DF}">
      <dgm:prSet/>
      <dgm:spPr/>
      <dgm:t>
        <a:bodyPr/>
        <a:lstStyle/>
        <a:p>
          <a:endParaRPr lang="en-US"/>
        </a:p>
      </dgm:t>
    </dgm:pt>
    <dgm:pt modelId="{0D7E5A8E-3A6E-4ABA-90A6-3876E103702E}" type="sibTrans" cxnId="{CB556274-AE64-425E-9E50-BD6306E182DF}">
      <dgm:prSet/>
      <dgm:spPr/>
      <dgm:t>
        <a:bodyPr/>
        <a:lstStyle/>
        <a:p>
          <a:endParaRPr lang="en-US"/>
        </a:p>
      </dgm:t>
    </dgm:pt>
    <dgm:pt modelId="{43BEC2E9-6EC4-42F1-91EC-308E65F5ACF5}">
      <dgm:prSet phldrT="[Text]"/>
      <dgm:spPr/>
      <dgm:t>
        <a:bodyPr/>
        <a:lstStyle/>
        <a:p>
          <a:r>
            <a:rPr lang="en-US" dirty="0" smtClean="0"/>
            <a:t>Mary Miller</a:t>
          </a:r>
        </a:p>
        <a:p>
          <a:r>
            <a:rPr lang="en-US" dirty="0" smtClean="0"/>
            <a:t> Accounting </a:t>
          </a:r>
          <a:r>
            <a:rPr lang="en-US" dirty="0"/>
            <a:t>Analyst</a:t>
          </a:r>
        </a:p>
      </dgm:t>
    </dgm:pt>
    <dgm:pt modelId="{6EC95B0D-1748-4041-8361-7469A861188D}" type="parTrans" cxnId="{A1E9BB6D-848D-4A98-82C1-52C4E4FCC30B}">
      <dgm:prSet/>
      <dgm:spPr/>
      <dgm:t>
        <a:bodyPr/>
        <a:lstStyle/>
        <a:p>
          <a:endParaRPr lang="en-US"/>
        </a:p>
      </dgm:t>
    </dgm:pt>
    <dgm:pt modelId="{BCAB4B34-7DD9-4D81-8D9B-D2001CD8E204}" type="sibTrans" cxnId="{A1E9BB6D-848D-4A98-82C1-52C4E4FCC30B}">
      <dgm:prSet/>
      <dgm:spPr/>
      <dgm:t>
        <a:bodyPr/>
        <a:lstStyle/>
        <a:p>
          <a:endParaRPr lang="en-US"/>
        </a:p>
      </dgm:t>
    </dgm:pt>
    <dgm:pt modelId="{1C2E1F91-892D-45CB-BF13-CBC33BDC0A15}">
      <dgm:prSet phldrT="[Text]"/>
      <dgm:spPr/>
      <dgm:t>
        <a:bodyPr/>
        <a:lstStyle/>
        <a:p>
          <a:r>
            <a:rPr lang="en-US" dirty="0" smtClean="0"/>
            <a:t>Brenda Hester Accountant</a:t>
          </a:r>
          <a:endParaRPr lang="en-US" dirty="0"/>
        </a:p>
      </dgm:t>
    </dgm:pt>
    <dgm:pt modelId="{27083F09-D9C3-4A94-B863-CAF706C8A7AF}" type="parTrans" cxnId="{6F5FD08E-B071-4169-A9CB-99B52692C4A5}">
      <dgm:prSet/>
      <dgm:spPr/>
      <dgm:t>
        <a:bodyPr/>
        <a:lstStyle/>
        <a:p>
          <a:endParaRPr lang="en-US"/>
        </a:p>
      </dgm:t>
    </dgm:pt>
    <dgm:pt modelId="{D3F899B9-A496-49C6-90C4-3767BFAE5617}" type="sibTrans" cxnId="{6F5FD08E-B071-4169-A9CB-99B52692C4A5}">
      <dgm:prSet/>
      <dgm:spPr/>
      <dgm:t>
        <a:bodyPr/>
        <a:lstStyle/>
        <a:p>
          <a:endParaRPr lang="en-US"/>
        </a:p>
      </dgm:t>
    </dgm:pt>
    <dgm:pt modelId="{23969D57-DFA6-4152-9FA4-746AD5CD84F8}">
      <dgm:prSet phldrT="[Text]"/>
      <dgm:spPr/>
      <dgm:t>
        <a:bodyPr/>
        <a:lstStyle/>
        <a:p>
          <a:r>
            <a:rPr lang="en-US" dirty="0" smtClean="0"/>
            <a:t>Cheryl Williams-Smith Financial/Closeout </a:t>
          </a:r>
          <a:r>
            <a:rPr lang="en-US" dirty="0"/>
            <a:t>Accountant</a:t>
          </a:r>
        </a:p>
      </dgm:t>
    </dgm:pt>
    <dgm:pt modelId="{614053FD-391B-4E30-A823-29CE79977B8B}" type="parTrans" cxnId="{E03A8C4B-ADE7-44DC-8D93-F873FF371D2C}">
      <dgm:prSet/>
      <dgm:spPr/>
      <dgm:t>
        <a:bodyPr/>
        <a:lstStyle/>
        <a:p>
          <a:endParaRPr lang="en-US"/>
        </a:p>
      </dgm:t>
    </dgm:pt>
    <dgm:pt modelId="{3B813468-5F14-46A9-BFBB-C5317770A459}" type="sibTrans" cxnId="{E03A8C4B-ADE7-44DC-8D93-F873FF371D2C}">
      <dgm:prSet/>
      <dgm:spPr/>
      <dgm:t>
        <a:bodyPr/>
        <a:lstStyle/>
        <a:p>
          <a:endParaRPr lang="en-US"/>
        </a:p>
      </dgm:t>
    </dgm:pt>
    <dgm:pt modelId="{0E81485B-9572-4A8E-8F44-217D7E34144D}">
      <dgm:prSet phldrT="[Text]"/>
      <dgm:spPr/>
      <dgm:t>
        <a:bodyPr/>
        <a:lstStyle/>
        <a:p>
          <a:r>
            <a:rPr lang="en-US" dirty="0" smtClean="0"/>
            <a:t>Kerrisha Riggs</a:t>
          </a:r>
        </a:p>
        <a:p>
          <a:r>
            <a:rPr lang="en-US" dirty="0" smtClean="0"/>
            <a:t> Financial </a:t>
          </a:r>
          <a:r>
            <a:rPr lang="en-US" dirty="0"/>
            <a:t>Accountant</a:t>
          </a:r>
        </a:p>
      </dgm:t>
    </dgm:pt>
    <dgm:pt modelId="{6589C2F2-DD2C-46C8-A254-AEFFA87D4EB1}" type="parTrans" cxnId="{F92D4725-5D6A-4684-AB74-585DA41D3D80}">
      <dgm:prSet/>
      <dgm:spPr/>
      <dgm:t>
        <a:bodyPr/>
        <a:lstStyle/>
        <a:p>
          <a:endParaRPr lang="en-US"/>
        </a:p>
      </dgm:t>
    </dgm:pt>
    <dgm:pt modelId="{3D00F775-94A5-4B57-B491-58BA1C4947DD}" type="sibTrans" cxnId="{F92D4725-5D6A-4684-AB74-585DA41D3D80}">
      <dgm:prSet/>
      <dgm:spPr/>
      <dgm:t>
        <a:bodyPr/>
        <a:lstStyle/>
        <a:p>
          <a:endParaRPr lang="en-US"/>
        </a:p>
      </dgm:t>
    </dgm:pt>
    <dgm:pt modelId="{BBF4D30B-87B1-4B50-B3CF-9C107F335640}">
      <dgm:prSet phldrT="[Text]"/>
      <dgm:spPr/>
      <dgm:t>
        <a:bodyPr/>
        <a:lstStyle/>
        <a:p>
          <a:r>
            <a:rPr lang="en-US" dirty="0" smtClean="0"/>
            <a:t>Ron Hill </a:t>
          </a:r>
        </a:p>
        <a:p>
          <a:r>
            <a:rPr lang="en-US" dirty="0" smtClean="0"/>
            <a:t>Financial </a:t>
          </a:r>
          <a:r>
            <a:rPr lang="en-US" dirty="0"/>
            <a:t>Accountant</a:t>
          </a:r>
        </a:p>
      </dgm:t>
    </dgm:pt>
    <dgm:pt modelId="{618BF1C1-CBDD-4752-B4FC-2A1342EAA80C}" type="parTrans" cxnId="{4BF7A39E-A0B0-4167-B496-D5D3BD430C2B}">
      <dgm:prSet/>
      <dgm:spPr/>
      <dgm:t>
        <a:bodyPr/>
        <a:lstStyle/>
        <a:p>
          <a:endParaRPr lang="en-US"/>
        </a:p>
      </dgm:t>
    </dgm:pt>
    <dgm:pt modelId="{1FB3B487-6B00-4783-B9CB-9E22FB40C949}" type="sibTrans" cxnId="{4BF7A39E-A0B0-4167-B496-D5D3BD430C2B}">
      <dgm:prSet/>
      <dgm:spPr/>
      <dgm:t>
        <a:bodyPr/>
        <a:lstStyle/>
        <a:p>
          <a:endParaRPr lang="en-US"/>
        </a:p>
      </dgm:t>
    </dgm:pt>
    <dgm:pt modelId="{7675CDC1-DE7D-4DE1-B0DB-21A7A883EFF9}">
      <dgm:prSet phldrT="[Text]"/>
      <dgm:spPr/>
      <dgm:t>
        <a:bodyPr/>
        <a:lstStyle/>
        <a:p>
          <a:endParaRPr lang="en-US" dirty="0"/>
        </a:p>
      </dgm:t>
    </dgm:pt>
    <dgm:pt modelId="{7F7DD271-6817-4254-8549-64C9F6E25870}" type="parTrans" cxnId="{DADBB8BB-C54F-4308-B8E1-23159419E630}">
      <dgm:prSet/>
      <dgm:spPr/>
      <dgm:t>
        <a:bodyPr/>
        <a:lstStyle/>
        <a:p>
          <a:endParaRPr lang="en-US"/>
        </a:p>
      </dgm:t>
    </dgm:pt>
    <dgm:pt modelId="{51439456-5005-46AD-84CF-85182521FEBD}" type="sibTrans" cxnId="{DADBB8BB-C54F-4308-B8E1-23159419E630}">
      <dgm:prSet/>
      <dgm:spPr/>
      <dgm:t>
        <a:bodyPr/>
        <a:lstStyle/>
        <a:p>
          <a:endParaRPr lang="en-US"/>
        </a:p>
      </dgm:t>
    </dgm:pt>
    <dgm:pt modelId="{7891C9D5-A803-4FAE-B543-603B98907A74}">
      <dgm:prSet phldrT="[Text]"/>
      <dgm:spPr/>
      <dgm:t>
        <a:bodyPr/>
        <a:lstStyle/>
        <a:p>
          <a:r>
            <a:rPr lang="en-US" dirty="0" smtClean="0"/>
            <a:t>Michelle Moore Financial Accountant</a:t>
          </a:r>
          <a:endParaRPr lang="en-US" dirty="0"/>
        </a:p>
      </dgm:t>
    </dgm:pt>
    <dgm:pt modelId="{A6D2A24C-9986-46D2-A9BF-28EC0412DCCF}" type="parTrans" cxnId="{1D3D9E17-9EBE-4958-8EB2-867FB49C270D}">
      <dgm:prSet/>
      <dgm:spPr/>
      <dgm:t>
        <a:bodyPr/>
        <a:lstStyle/>
        <a:p>
          <a:endParaRPr lang="en-US"/>
        </a:p>
      </dgm:t>
    </dgm:pt>
    <dgm:pt modelId="{ECB89FAC-9C35-487D-B943-2E44A7589443}" type="sibTrans" cxnId="{1D3D9E17-9EBE-4958-8EB2-867FB49C270D}">
      <dgm:prSet/>
      <dgm:spPr/>
      <dgm:t>
        <a:bodyPr/>
        <a:lstStyle/>
        <a:p>
          <a:endParaRPr lang="en-US"/>
        </a:p>
      </dgm:t>
    </dgm:pt>
    <dgm:pt modelId="{8E2074C4-09C7-4738-9150-D9B02B1231F0}">
      <dgm:prSet phldrT="[Text]"/>
      <dgm:spPr/>
      <dgm:t>
        <a:bodyPr/>
        <a:lstStyle/>
        <a:p>
          <a:r>
            <a:rPr lang="en-US" dirty="0" smtClean="0"/>
            <a:t>Laura Scarantino Director</a:t>
          </a:r>
          <a:endParaRPr lang="en-US" dirty="0"/>
        </a:p>
      </dgm:t>
    </dgm:pt>
    <dgm:pt modelId="{D665DD11-6929-4CB3-BABD-007D0CD02706}" type="parTrans" cxnId="{542EB8B5-2181-47B0-A584-3D13254D0BC3}">
      <dgm:prSet/>
      <dgm:spPr/>
      <dgm:t>
        <a:bodyPr/>
        <a:lstStyle/>
        <a:p>
          <a:endParaRPr lang="en-US"/>
        </a:p>
      </dgm:t>
    </dgm:pt>
    <dgm:pt modelId="{6DC5F836-60AD-4C59-A5D9-3D6615425326}" type="sibTrans" cxnId="{542EB8B5-2181-47B0-A584-3D13254D0BC3}">
      <dgm:prSet/>
      <dgm:spPr/>
      <dgm:t>
        <a:bodyPr/>
        <a:lstStyle/>
        <a:p>
          <a:endParaRPr lang="en-US"/>
        </a:p>
      </dgm:t>
    </dgm:pt>
    <dgm:pt modelId="{808D612C-DCBF-4D0F-9C83-7F7FB90F0CB7}">
      <dgm:prSet phldrT="[Text]"/>
      <dgm:spPr>
        <a:solidFill>
          <a:schemeClr val="lt1"/>
        </a:solidFill>
      </dgm:spPr>
      <dgm:t>
        <a:bodyPr/>
        <a:lstStyle/>
        <a:p>
          <a:r>
            <a:rPr lang="en-US" dirty="0" smtClean="0"/>
            <a:t>Beryl Gwan</a:t>
          </a:r>
        </a:p>
        <a:p>
          <a:r>
            <a:rPr lang="en-US" dirty="0" smtClean="0"/>
            <a:t>Manager, Costing and Compliance</a:t>
          </a:r>
          <a:endParaRPr lang="en-US" dirty="0"/>
        </a:p>
      </dgm:t>
    </dgm:pt>
    <dgm:pt modelId="{F65D932C-210C-4890-B953-AFF44248326B}" type="parTrans" cxnId="{F6EB1FCB-8699-483E-859D-7E75B53F29FB}">
      <dgm:prSet/>
      <dgm:spPr/>
      <dgm:t>
        <a:bodyPr/>
        <a:lstStyle/>
        <a:p>
          <a:endParaRPr lang="en-US"/>
        </a:p>
      </dgm:t>
    </dgm:pt>
    <dgm:pt modelId="{01A3AF38-54FA-408F-B866-3426297257DE}" type="sibTrans" cxnId="{F6EB1FCB-8699-483E-859D-7E75B53F29FB}">
      <dgm:prSet/>
      <dgm:spPr/>
      <dgm:t>
        <a:bodyPr/>
        <a:lstStyle/>
        <a:p>
          <a:endParaRPr lang="en-US"/>
        </a:p>
      </dgm:t>
    </dgm:pt>
    <dgm:pt modelId="{9E49FD00-AF44-4DB3-9CF0-FD522EBB8927}">
      <dgm:prSet phldrT="[Text]"/>
      <dgm:spPr/>
      <dgm:t>
        <a:bodyPr/>
        <a:lstStyle/>
        <a:p>
          <a:r>
            <a:rPr lang="en-US" dirty="0" smtClean="0"/>
            <a:t>Vacant</a:t>
          </a:r>
        </a:p>
        <a:p>
          <a:r>
            <a:rPr lang="en-US" dirty="0" smtClean="0"/>
            <a:t>Cost Analyst</a:t>
          </a:r>
          <a:endParaRPr lang="en-US" dirty="0"/>
        </a:p>
      </dgm:t>
    </dgm:pt>
    <dgm:pt modelId="{ABC129A7-EB03-4EEA-AF30-251E6407A793}" type="parTrans" cxnId="{1218B934-44B1-4605-B22D-A07CD3A5119E}">
      <dgm:prSet/>
      <dgm:spPr/>
      <dgm:t>
        <a:bodyPr/>
        <a:lstStyle/>
        <a:p>
          <a:endParaRPr lang="en-US"/>
        </a:p>
      </dgm:t>
    </dgm:pt>
    <dgm:pt modelId="{55513407-ABAA-44E2-B1DE-0FEAB893D1C7}" type="sibTrans" cxnId="{1218B934-44B1-4605-B22D-A07CD3A5119E}">
      <dgm:prSet/>
      <dgm:spPr/>
      <dgm:t>
        <a:bodyPr/>
        <a:lstStyle/>
        <a:p>
          <a:endParaRPr lang="en-US"/>
        </a:p>
      </dgm:t>
    </dgm:pt>
    <dgm:pt modelId="{886E6E9E-1FD3-4797-88A1-313692F36101}">
      <dgm:prSet phldrT="[Text]"/>
      <dgm:spPr/>
      <dgm:t>
        <a:bodyPr/>
        <a:lstStyle/>
        <a:p>
          <a:r>
            <a:rPr lang="en-US" dirty="0" smtClean="0"/>
            <a:t>Moji Nabavian</a:t>
          </a:r>
        </a:p>
        <a:p>
          <a:r>
            <a:rPr lang="en-US" dirty="0" smtClean="0"/>
            <a:t>International Accountant</a:t>
          </a:r>
          <a:endParaRPr lang="en-US" dirty="0"/>
        </a:p>
      </dgm:t>
    </dgm:pt>
    <dgm:pt modelId="{EFD8925C-EA82-4CCA-9E86-420DC5F6331B}" type="parTrans" cxnId="{EAE75A93-18E4-4901-A77F-1991CF3B92F2}">
      <dgm:prSet/>
      <dgm:spPr/>
      <dgm:t>
        <a:bodyPr/>
        <a:lstStyle/>
        <a:p>
          <a:endParaRPr lang="en-US"/>
        </a:p>
      </dgm:t>
    </dgm:pt>
    <dgm:pt modelId="{1AD5BFA4-0EC4-45F5-80CB-9ABDC98802EC}" type="sibTrans" cxnId="{EAE75A93-18E4-4901-A77F-1991CF3B92F2}">
      <dgm:prSet/>
      <dgm:spPr/>
      <dgm:t>
        <a:bodyPr/>
        <a:lstStyle/>
        <a:p>
          <a:endParaRPr lang="en-US"/>
        </a:p>
      </dgm:t>
    </dgm:pt>
    <dgm:pt modelId="{803102D8-0337-4DF1-A062-CED555EF4634}" type="asst">
      <dgm:prSet/>
      <dgm:spPr/>
      <dgm:t>
        <a:bodyPr/>
        <a:lstStyle/>
        <a:p>
          <a:r>
            <a:rPr lang="en-US" dirty="0" smtClean="0"/>
            <a:t>Nathan Hollaway Admin Assistant</a:t>
          </a:r>
          <a:endParaRPr lang="en-US" dirty="0"/>
        </a:p>
      </dgm:t>
    </dgm:pt>
    <dgm:pt modelId="{B1DAF87A-1DA3-440A-B9D7-45F34345C571}" type="parTrans" cxnId="{3662184B-F596-44EB-9696-64526F53EF69}">
      <dgm:prSet/>
      <dgm:spPr/>
      <dgm:t>
        <a:bodyPr/>
        <a:lstStyle/>
        <a:p>
          <a:endParaRPr lang="en-US"/>
        </a:p>
      </dgm:t>
    </dgm:pt>
    <dgm:pt modelId="{634A0F87-9A7D-4A1C-BDF9-EA18B873DE81}" type="sibTrans" cxnId="{3662184B-F596-44EB-9696-64526F53EF69}">
      <dgm:prSet/>
      <dgm:spPr/>
      <dgm:t>
        <a:bodyPr/>
        <a:lstStyle/>
        <a:p>
          <a:endParaRPr lang="en-US"/>
        </a:p>
      </dgm:t>
    </dgm:pt>
    <dgm:pt modelId="{068BBB67-9054-4747-86AD-F3BA681F014F}">
      <dgm:prSet phldrT="[Text]"/>
      <dgm:spPr/>
      <dgm:t>
        <a:bodyPr/>
        <a:lstStyle/>
        <a:p>
          <a:r>
            <a:rPr lang="en-US" dirty="0" smtClean="0"/>
            <a:t>Krista Salsberg </a:t>
          </a:r>
        </a:p>
        <a:p>
          <a:r>
            <a:rPr lang="en-US" dirty="0" smtClean="0"/>
            <a:t>Red Manager</a:t>
          </a:r>
          <a:endParaRPr lang="en-US" dirty="0"/>
        </a:p>
      </dgm:t>
    </dgm:pt>
    <dgm:pt modelId="{1BDD23F1-D14E-4CA0-BCC8-8A913ECF2067}" type="sibTrans" cxnId="{9F06E15D-26A5-41AB-99F4-5AF6CC64FFB4}">
      <dgm:prSet/>
      <dgm:spPr/>
      <dgm:t>
        <a:bodyPr/>
        <a:lstStyle/>
        <a:p>
          <a:endParaRPr lang="en-US"/>
        </a:p>
      </dgm:t>
    </dgm:pt>
    <dgm:pt modelId="{97DD40D6-2A7B-4761-B522-CDCC8FCC2249}" type="parTrans" cxnId="{9F06E15D-26A5-41AB-99F4-5AF6CC64FFB4}">
      <dgm:prSet/>
      <dgm:spPr/>
      <dgm:t>
        <a:bodyPr/>
        <a:lstStyle/>
        <a:p>
          <a:endParaRPr lang="en-US"/>
        </a:p>
      </dgm:t>
    </dgm:pt>
    <dgm:pt modelId="{5B434D27-B637-4034-9920-C860BF56F528}">
      <dgm:prSet phldrT="[Text]"/>
      <dgm:spPr/>
      <dgm:t>
        <a:bodyPr/>
        <a:lstStyle/>
        <a:p>
          <a:r>
            <a:rPr lang="en-US" dirty="0" smtClean="0"/>
            <a:t>Karen Little Collections, Accountant</a:t>
          </a:r>
          <a:endParaRPr lang="en-US" dirty="0"/>
        </a:p>
      </dgm:t>
    </dgm:pt>
    <dgm:pt modelId="{4E2B60C5-B4A6-4630-8BAA-9FA24C828F19}" type="parTrans" cxnId="{AA21A2C7-66A6-4B90-8456-42E35C37F2BD}">
      <dgm:prSet/>
      <dgm:spPr/>
      <dgm:t>
        <a:bodyPr/>
        <a:lstStyle/>
        <a:p>
          <a:endParaRPr lang="en-US"/>
        </a:p>
      </dgm:t>
    </dgm:pt>
    <dgm:pt modelId="{2DB3271B-1C8F-44B0-B33D-DB48A30DEDF8}" type="sibTrans" cxnId="{AA21A2C7-66A6-4B90-8456-42E35C37F2BD}">
      <dgm:prSet/>
      <dgm:spPr/>
      <dgm:t>
        <a:bodyPr/>
        <a:lstStyle/>
        <a:p>
          <a:endParaRPr lang="en-US"/>
        </a:p>
      </dgm:t>
    </dgm:pt>
    <dgm:pt modelId="{B95E1F95-D2F5-4780-B0C9-282EE4EAFF47}">
      <dgm:prSet phldrT="[Text]"/>
      <dgm:spPr/>
      <dgm:t>
        <a:bodyPr/>
        <a:lstStyle/>
        <a:p>
          <a:r>
            <a:rPr lang="en-US" dirty="0" smtClean="0"/>
            <a:t>Under Recruitment</a:t>
          </a:r>
        </a:p>
        <a:p>
          <a:r>
            <a:rPr lang="en-US" dirty="0" smtClean="0"/>
            <a:t>Financial Accountant</a:t>
          </a:r>
          <a:endParaRPr lang="en-US" dirty="0"/>
        </a:p>
      </dgm:t>
    </dgm:pt>
    <dgm:pt modelId="{BEF38774-D547-433E-9D32-C64C7F0772C6}" type="parTrans" cxnId="{FE18C815-9F5D-4B9A-A163-4AFA0045707A}">
      <dgm:prSet/>
      <dgm:spPr/>
      <dgm:t>
        <a:bodyPr/>
        <a:lstStyle/>
        <a:p>
          <a:endParaRPr lang="en-US"/>
        </a:p>
      </dgm:t>
    </dgm:pt>
    <dgm:pt modelId="{9887FEE5-2C28-49B9-97FB-1EEF0CACEBC1}" type="sibTrans" cxnId="{FE18C815-9F5D-4B9A-A163-4AFA0045707A}">
      <dgm:prSet/>
      <dgm:spPr/>
      <dgm:t>
        <a:bodyPr/>
        <a:lstStyle/>
        <a:p>
          <a:endParaRPr lang="en-US"/>
        </a:p>
      </dgm:t>
    </dgm:pt>
    <dgm:pt modelId="{7D15D198-6F20-4006-840A-4279C37144B4}">
      <dgm:prSet phldrT="[Text]"/>
      <dgm:spPr/>
      <dgm:t>
        <a:bodyPr/>
        <a:lstStyle/>
        <a:p>
          <a:r>
            <a:rPr lang="en-US" dirty="0" smtClean="0"/>
            <a:t>Tong Li </a:t>
          </a:r>
        </a:p>
        <a:p>
          <a:r>
            <a:rPr lang="en-US" dirty="0" smtClean="0"/>
            <a:t>Cost Analyst</a:t>
          </a:r>
          <a:endParaRPr lang="en-US" dirty="0"/>
        </a:p>
      </dgm:t>
    </dgm:pt>
    <dgm:pt modelId="{9E07A403-899D-44A6-AE41-A872ABC25B4F}" type="sibTrans" cxnId="{35417585-E939-464D-AEFA-0975A9BF1BDA}">
      <dgm:prSet/>
      <dgm:spPr/>
      <dgm:t>
        <a:bodyPr/>
        <a:lstStyle/>
        <a:p>
          <a:endParaRPr lang="en-US"/>
        </a:p>
      </dgm:t>
    </dgm:pt>
    <dgm:pt modelId="{D0ED25E9-A5D4-41ED-B93F-931D0F8B22F5}" type="parTrans" cxnId="{35417585-E939-464D-AEFA-0975A9BF1BDA}">
      <dgm:prSet/>
      <dgm:spPr/>
      <dgm:t>
        <a:bodyPr/>
        <a:lstStyle/>
        <a:p>
          <a:endParaRPr lang="en-US"/>
        </a:p>
      </dgm:t>
    </dgm:pt>
    <dgm:pt modelId="{3B2C44F4-5500-44AF-AB52-98BAB03A13B0}">
      <dgm:prSet phldrT="[Text]"/>
      <dgm:spPr>
        <a:solidFill>
          <a:schemeClr val="lt1"/>
        </a:solidFill>
      </dgm:spPr>
      <dgm:t>
        <a:bodyPr/>
        <a:lstStyle/>
        <a:p>
          <a:r>
            <a:rPr lang="en-US" dirty="0" smtClean="0"/>
            <a:t>Kevin Cooke International Accountant</a:t>
          </a:r>
          <a:endParaRPr lang="en-US" dirty="0"/>
        </a:p>
      </dgm:t>
    </dgm:pt>
    <dgm:pt modelId="{ADEE2B71-814F-42D5-923A-C7811DE8C23B}" type="parTrans" cxnId="{2634E45B-8E61-4A59-8E4A-CC0FB6C2840B}">
      <dgm:prSet/>
      <dgm:spPr/>
      <dgm:t>
        <a:bodyPr/>
        <a:lstStyle/>
        <a:p>
          <a:endParaRPr lang="en-US"/>
        </a:p>
      </dgm:t>
    </dgm:pt>
    <dgm:pt modelId="{E2B99895-C33C-4C64-A10D-F259BA571DCE}" type="sibTrans" cxnId="{2634E45B-8E61-4A59-8E4A-CC0FB6C2840B}">
      <dgm:prSet/>
      <dgm:spPr/>
      <dgm:t>
        <a:bodyPr/>
        <a:lstStyle/>
        <a:p>
          <a:endParaRPr lang="en-US"/>
        </a:p>
      </dgm:t>
    </dgm:pt>
    <dgm:pt modelId="{6762261A-2BE5-4EAE-8EEF-A4277FD05DEE}" type="pres">
      <dgm:prSet presAssocID="{D9038207-95F5-46ED-BEA9-1844813AE0C8}" presName="hierChild1" presStyleCnt="0">
        <dgm:presLayoutVars>
          <dgm:orgChart val="1"/>
          <dgm:chPref val="1"/>
          <dgm:dir/>
          <dgm:animOne val="branch"/>
          <dgm:animLvl val="lvl"/>
          <dgm:resizeHandles/>
        </dgm:presLayoutVars>
      </dgm:prSet>
      <dgm:spPr/>
      <dgm:t>
        <a:bodyPr/>
        <a:lstStyle/>
        <a:p>
          <a:endParaRPr lang="en-US"/>
        </a:p>
      </dgm:t>
    </dgm:pt>
    <dgm:pt modelId="{7E16DBE9-EA3F-421D-AAEC-D4ACBB13A713}" type="pres">
      <dgm:prSet presAssocID="{ED65E566-E6F8-43F0-A21E-727A4E09927F}" presName="hierRoot1" presStyleCnt="0">
        <dgm:presLayoutVars>
          <dgm:hierBranch val="init"/>
        </dgm:presLayoutVars>
      </dgm:prSet>
      <dgm:spPr/>
    </dgm:pt>
    <dgm:pt modelId="{22A63F29-7233-44A8-935B-18AFC90D46DD}" type="pres">
      <dgm:prSet presAssocID="{ED65E566-E6F8-43F0-A21E-727A4E09927F}" presName="rootComposite1" presStyleCnt="0"/>
      <dgm:spPr/>
    </dgm:pt>
    <dgm:pt modelId="{FA3C27A2-6D87-4774-BF8D-247B4CCFAC26}" type="pres">
      <dgm:prSet presAssocID="{ED65E566-E6F8-43F0-A21E-727A4E09927F}" presName="rootText1" presStyleLbl="node0" presStyleIdx="0" presStyleCnt="1">
        <dgm:presLayoutVars>
          <dgm:chPref val="3"/>
        </dgm:presLayoutVars>
      </dgm:prSet>
      <dgm:spPr/>
      <dgm:t>
        <a:bodyPr/>
        <a:lstStyle/>
        <a:p>
          <a:endParaRPr lang="en-US"/>
        </a:p>
      </dgm:t>
    </dgm:pt>
    <dgm:pt modelId="{C5712722-0DDF-48BC-95B8-A25B4FE51169}" type="pres">
      <dgm:prSet presAssocID="{ED65E566-E6F8-43F0-A21E-727A4E09927F}" presName="rootConnector1" presStyleLbl="node1" presStyleIdx="0" presStyleCnt="0"/>
      <dgm:spPr/>
      <dgm:t>
        <a:bodyPr/>
        <a:lstStyle/>
        <a:p>
          <a:endParaRPr lang="en-US"/>
        </a:p>
      </dgm:t>
    </dgm:pt>
    <dgm:pt modelId="{2A6AAEB4-9BD0-4553-9239-79E81AD1E742}" type="pres">
      <dgm:prSet presAssocID="{ED65E566-E6F8-43F0-A21E-727A4E09927F}" presName="hierChild2" presStyleCnt="0"/>
      <dgm:spPr/>
    </dgm:pt>
    <dgm:pt modelId="{52692ABD-6797-4495-8AB7-3C6A244BDA8C}" type="pres">
      <dgm:prSet presAssocID="{EFD8925C-EA82-4CCA-9E86-420DC5F6331B}" presName="Name37" presStyleLbl="parChTrans1D2" presStyleIdx="0" presStyleCnt="5"/>
      <dgm:spPr/>
      <dgm:t>
        <a:bodyPr/>
        <a:lstStyle/>
        <a:p>
          <a:endParaRPr lang="en-US"/>
        </a:p>
      </dgm:t>
    </dgm:pt>
    <dgm:pt modelId="{98C836CD-CC76-4ADF-9461-4E06E39BC7CD}" type="pres">
      <dgm:prSet presAssocID="{886E6E9E-1FD3-4797-88A1-313692F36101}" presName="hierRoot2" presStyleCnt="0">
        <dgm:presLayoutVars>
          <dgm:hierBranch val="init"/>
        </dgm:presLayoutVars>
      </dgm:prSet>
      <dgm:spPr/>
    </dgm:pt>
    <dgm:pt modelId="{B95F3FFC-BBE9-4454-B7C6-7EA55FB78D64}" type="pres">
      <dgm:prSet presAssocID="{886E6E9E-1FD3-4797-88A1-313692F36101}" presName="rootComposite" presStyleCnt="0"/>
      <dgm:spPr/>
    </dgm:pt>
    <dgm:pt modelId="{D1A06B37-6510-4F06-96CF-4A2480C327C7}" type="pres">
      <dgm:prSet presAssocID="{886E6E9E-1FD3-4797-88A1-313692F36101}" presName="rootText" presStyleLbl="node2" presStyleIdx="0" presStyleCnt="4">
        <dgm:presLayoutVars>
          <dgm:chPref val="3"/>
        </dgm:presLayoutVars>
      </dgm:prSet>
      <dgm:spPr/>
      <dgm:t>
        <a:bodyPr/>
        <a:lstStyle/>
        <a:p>
          <a:endParaRPr lang="en-US"/>
        </a:p>
      </dgm:t>
    </dgm:pt>
    <dgm:pt modelId="{E4EA0200-4262-4FCA-BC1B-97A449B60AF3}" type="pres">
      <dgm:prSet presAssocID="{886E6E9E-1FD3-4797-88A1-313692F36101}" presName="rootConnector" presStyleLbl="node2" presStyleIdx="0" presStyleCnt="4"/>
      <dgm:spPr/>
      <dgm:t>
        <a:bodyPr/>
        <a:lstStyle/>
        <a:p>
          <a:endParaRPr lang="en-US"/>
        </a:p>
      </dgm:t>
    </dgm:pt>
    <dgm:pt modelId="{EBDD7B13-3835-4263-AACA-D659F9414781}" type="pres">
      <dgm:prSet presAssocID="{886E6E9E-1FD3-4797-88A1-313692F36101}" presName="hierChild4" presStyleCnt="0"/>
      <dgm:spPr/>
    </dgm:pt>
    <dgm:pt modelId="{418D1F86-635E-4B2F-96C1-A4F66EBF29FA}" type="pres">
      <dgm:prSet presAssocID="{886E6E9E-1FD3-4797-88A1-313692F36101}" presName="hierChild5" presStyleCnt="0"/>
      <dgm:spPr/>
    </dgm:pt>
    <dgm:pt modelId="{A8C3D592-EC0F-4697-8266-1B0FC03D2D17}" type="pres">
      <dgm:prSet presAssocID="{ADEE2B71-814F-42D5-923A-C7811DE8C23B}" presName="Name37" presStyleLbl="parChTrans1D2" presStyleIdx="1" presStyleCnt="5"/>
      <dgm:spPr/>
      <dgm:t>
        <a:bodyPr/>
        <a:lstStyle/>
        <a:p>
          <a:endParaRPr lang="en-US"/>
        </a:p>
      </dgm:t>
    </dgm:pt>
    <dgm:pt modelId="{7EEB8E99-85F6-471C-A40A-45A6EE72FDD5}" type="pres">
      <dgm:prSet presAssocID="{3B2C44F4-5500-44AF-AB52-98BAB03A13B0}" presName="hierRoot2" presStyleCnt="0">
        <dgm:presLayoutVars>
          <dgm:hierBranch val="init"/>
        </dgm:presLayoutVars>
      </dgm:prSet>
      <dgm:spPr/>
    </dgm:pt>
    <dgm:pt modelId="{93D25EFD-16C4-4662-8E3B-560E89F27963}" type="pres">
      <dgm:prSet presAssocID="{3B2C44F4-5500-44AF-AB52-98BAB03A13B0}" presName="rootComposite" presStyleCnt="0"/>
      <dgm:spPr/>
    </dgm:pt>
    <dgm:pt modelId="{381545ED-AB68-4C3B-B206-4CB804973A73}" type="pres">
      <dgm:prSet presAssocID="{3B2C44F4-5500-44AF-AB52-98BAB03A13B0}" presName="rootText" presStyleLbl="node2" presStyleIdx="1" presStyleCnt="4">
        <dgm:presLayoutVars>
          <dgm:chPref val="3"/>
        </dgm:presLayoutVars>
      </dgm:prSet>
      <dgm:spPr/>
      <dgm:t>
        <a:bodyPr/>
        <a:lstStyle/>
        <a:p>
          <a:endParaRPr lang="en-US"/>
        </a:p>
      </dgm:t>
    </dgm:pt>
    <dgm:pt modelId="{E37DADBA-0ABE-4AF8-8704-20108A2E0EC1}" type="pres">
      <dgm:prSet presAssocID="{3B2C44F4-5500-44AF-AB52-98BAB03A13B0}" presName="rootConnector" presStyleLbl="node2" presStyleIdx="1" presStyleCnt="4"/>
      <dgm:spPr/>
      <dgm:t>
        <a:bodyPr/>
        <a:lstStyle/>
        <a:p>
          <a:endParaRPr lang="en-US"/>
        </a:p>
      </dgm:t>
    </dgm:pt>
    <dgm:pt modelId="{5670F0F5-42B8-4F37-B2D6-78878848F06C}" type="pres">
      <dgm:prSet presAssocID="{3B2C44F4-5500-44AF-AB52-98BAB03A13B0}" presName="hierChild4" presStyleCnt="0"/>
      <dgm:spPr/>
    </dgm:pt>
    <dgm:pt modelId="{8D451E15-7A4A-46FC-86F5-9E5FFD8EB53D}" type="pres">
      <dgm:prSet presAssocID="{3B2C44F4-5500-44AF-AB52-98BAB03A13B0}" presName="hierChild5" presStyleCnt="0"/>
      <dgm:spPr/>
    </dgm:pt>
    <dgm:pt modelId="{BB036157-5864-42B0-B51C-E9B6AF1265CE}" type="pres">
      <dgm:prSet presAssocID="{F65D932C-210C-4890-B953-AFF44248326B}" presName="Name37" presStyleLbl="parChTrans1D2" presStyleIdx="2" presStyleCnt="5"/>
      <dgm:spPr/>
      <dgm:t>
        <a:bodyPr/>
        <a:lstStyle/>
        <a:p>
          <a:endParaRPr lang="en-US"/>
        </a:p>
      </dgm:t>
    </dgm:pt>
    <dgm:pt modelId="{8D77328A-5ED4-4AFB-B970-DF98A11ADD3B}" type="pres">
      <dgm:prSet presAssocID="{808D612C-DCBF-4D0F-9C83-7F7FB90F0CB7}" presName="hierRoot2" presStyleCnt="0">
        <dgm:presLayoutVars>
          <dgm:hierBranch val="init"/>
        </dgm:presLayoutVars>
      </dgm:prSet>
      <dgm:spPr/>
    </dgm:pt>
    <dgm:pt modelId="{3C349471-971B-4684-BF52-445D5412496B}" type="pres">
      <dgm:prSet presAssocID="{808D612C-DCBF-4D0F-9C83-7F7FB90F0CB7}" presName="rootComposite" presStyleCnt="0"/>
      <dgm:spPr/>
    </dgm:pt>
    <dgm:pt modelId="{C0AAA65D-4BE2-4DA1-A98E-E7D4B4206726}" type="pres">
      <dgm:prSet presAssocID="{808D612C-DCBF-4D0F-9C83-7F7FB90F0CB7}" presName="rootText" presStyleLbl="node2" presStyleIdx="2" presStyleCnt="4">
        <dgm:presLayoutVars>
          <dgm:chPref val="3"/>
        </dgm:presLayoutVars>
      </dgm:prSet>
      <dgm:spPr/>
      <dgm:t>
        <a:bodyPr/>
        <a:lstStyle/>
        <a:p>
          <a:endParaRPr lang="en-US"/>
        </a:p>
      </dgm:t>
    </dgm:pt>
    <dgm:pt modelId="{B02D02CB-FE46-4E2A-AAD2-46F2227710D4}" type="pres">
      <dgm:prSet presAssocID="{808D612C-DCBF-4D0F-9C83-7F7FB90F0CB7}" presName="rootConnector" presStyleLbl="node2" presStyleIdx="2" presStyleCnt="4"/>
      <dgm:spPr/>
      <dgm:t>
        <a:bodyPr/>
        <a:lstStyle/>
        <a:p>
          <a:endParaRPr lang="en-US"/>
        </a:p>
      </dgm:t>
    </dgm:pt>
    <dgm:pt modelId="{79C11C3C-537E-427C-B641-AB373FDB1C32}" type="pres">
      <dgm:prSet presAssocID="{808D612C-DCBF-4D0F-9C83-7F7FB90F0CB7}" presName="hierChild4" presStyleCnt="0"/>
      <dgm:spPr/>
    </dgm:pt>
    <dgm:pt modelId="{1C724481-3C7E-420A-843B-D80439E3443F}" type="pres">
      <dgm:prSet presAssocID="{D0ED25E9-A5D4-41ED-B93F-931D0F8B22F5}" presName="Name37" presStyleLbl="parChTrans1D3" presStyleIdx="0" presStyleCnt="4"/>
      <dgm:spPr/>
      <dgm:t>
        <a:bodyPr/>
        <a:lstStyle/>
        <a:p>
          <a:endParaRPr lang="en-US"/>
        </a:p>
      </dgm:t>
    </dgm:pt>
    <dgm:pt modelId="{919D3826-6D8F-479E-AD14-7725029A9F86}" type="pres">
      <dgm:prSet presAssocID="{7D15D198-6F20-4006-840A-4279C37144B4}" presName="hierRoot2" presStyleCnt="0">
        <dgm:presLayoutVars>
          <dgm:hierBranch val="init"/>
        </dgm:presLayoutVars>
      </dgm:prSet>
      <dgm:spPr/>
    </dgm:pt>
    <dgm:pt modelId="{90533AC6-2A1B-479C-95C9-4CE372F0F3AF}" type="pres">
      <dgm:prSet presAssocID="{7D15D198-6F20-4006-840A-4279C37144B4}" presName="rootComposite" presStyleCnt="0"/>
      <dgm:spPr/>
    </dgm:pt>
    <dgm:pt modelId="{4136784C-53CE-480B-A121-2249F33748FF}" type="pres">
      <dgm:prSet presAssocID="{7D15D198-6F20-4006-840A-4279C37144B4}" presName="rootText" presStyleLbl="node3" presStyleIdx="0" presStyleCnt="4">
        <dgm:presLayoutVars>
          <dgm:chPref val="3"/>
        </dgm:presLayoutVars>
      </dgm:prSet>
      <dgm:spPr/>
      <dgm:t>
        <a:bodyPr/>
        <a:lstStyle/>
        <a:p>
          <a:endParaRPr lang="en-US"/>
        </a:p>
      </dgm:t>
    </dgm:pt>
    <dgm:pt modelId="{81EEBC52-8DDF-4820-ACEF-2CAD570356B2}" type="pres">
      <dgm:prSet presAssocID="{7D15D198-6F20-4006-840A-4279C37144B4}" presName="rootConnector" presStyleLbl="node3" presStyleIdx="0" presStyleCnt="4"/>
      <dgm:spPr/>
      <dgm:t>
        <a:bodyPr/>
        <a:lstStyle/>
        <a:p>
          <a:endParaRPr lang="en-US"/>
        </a:p>
      </dgm:t>
    </dgm:pt>
    <dgm:pt modelId="{D657D8BE-7526-491A-96DB-B5AFF999F0AF}" type="pres">
      <dgm:prSet presAssocID="{7D15D198-6F20-4006-840A-4279C37144B4}" presName="hierChild4" presStyleCnt="0"/>
      <dgm:spPr/>
    </dgm:pt>
    <dgm:pt modelId="{C725427C-AB61-4248-9741-392821A7C399}" type="pres">
      <dgm:prSet presAssocID="{7D15D198-6F20-4006-840A-4279C37144B4}" presName="hierChild5" presStyleCnt="0"/>
      <dgm:spPr/>
    </dgm:pt>
    <dgm:pt modelId="{5362F4ED-B75B-4D93-BB85-FD511B542773}" type="pres">
      <dgm:prSet presAssocID="{ABC129A7-EB03-4EEA-AF30-251E6407A793}" presName="Name37" presStyleLbl="parChTrans1D3" presStyleIdx="1" presStyleCnt="4"/>
      <dgm:spPr/>
      <dgm:t>
        <a:bodyPr/>
        <a:lstStyle/>
        <a:p>
          <a:endParaRPr lang="en-US"/>
        </a:p>
      </dgm:t>
    </dgm:pt>
    <dgm:pt modelId="{083A03BB-AE55-4E9C-AEDF-60A1B9C383A0}" type="pres">
      <dgm:prSet presAssocID="{9E49FD00-AF44-4DB3-9CF0-FD522EBB8927}" presName="hierRoot2" presStyleCnt="0">
        <dgm:presLayoutVars>
          <dgm:hierBranch val="init"/>
        </dgm:presLayoutVars>
      </dgm:prSet>
      <dgm:spPr/>
    </dgm:pt>
    <dgm:pt modelId="{1E2BC1B6-89FA-44A9-99A6-EA606EE87AEA}" type="pres">
      <dgm:prSet presAssocID="{9E49FD00-AF44-4DB3-9CF0-FD522EBB8927}" presName="rootComposite" presStyleCnt="0"/>
      <dgm:spPr/>
    </dgm:pt>
    <dgm:pt modelId="{616AC054-A476-4044-8D36-A29FF9A0EB95}" type="pres">
      <dgm:prSet presAssocID="{9E49FD00-AF44-4DB3-9CF0-FD522EBB8927}" presName="rootText" presStyleLbl="node3" presStyleIdx="1" presStyleCnt="4">
        <dgm:presLayoutVars>
          <dgm:chPref val="3"/>
        </dgm:presLayoutVars>
      </dgm:prSet>
      <dgm:spPr/>
      <dgm:t>
        <a:bodyPr/>
        <a:lstStyle/>
        <a:p>
          <a:endParaRPr lang="en-US"/>
        </a:p>
      </dgm:t>
    </dgm:pt>
    <dgm:pt modelId="{7812BBF4-39F9-47B9-AEB6-44947A7656CF}" type="pres">
      <dgm:prSet presAssocID="{9E49FD00-AF44-4DB3-9CF0-FD522EBB8927}" presName="rootConnector" presStyleLbl="node3" presStyleIdx="1" presStyleCnt="4"/>
      <dgm:spPr/>
      <dgm:t>
        <a:bodyPr/>
        <a:lstStyle/>
        <a:p>
          <a:endParaRPr lang="en-US"/>
        </a:p>
      </dgm:t>
    </dgm:pt>
    <dgm:pt modelId="{2C97A893-D718-4F35-8F4E-D49CCE69A526}" type="pres">
      <dgm:prSet presAssocID="{9E49FD00-AF44-4DB3-9CF0-FD522EBB8927}" presName="hierChild4" presStyleCnt="0"/>
      <dgm:spPr/>
    </dgm:pt>
    <dgm:pt modelId="{6810F2FF-033F-4099-A9CE-854E882BEA97}" type="pres">
      <dgm:prSet presAssocID="{9E49FD00-AF44-4DB3-9CF0-FD522EBB8927}" presName="hierChild5" presStyleCnt="0"/>
      <dgm:spPr/>
    </dgm:pt>
    <dgm:pt modelId="{15576A57-E2F8-4678-B53C-C253F3491050}" type="pres">
      <dgm:prSet presAssocID="{808D612C-DCBF-4D0F-9C83-7F7FB90F0CB7}" presName="hierChild5" presStyleCnt="0"/>
      <dgm:spPr/>
    </dgm:pt>
    <dgm:pt modelId="{E23D0A04-FE6F-408F-81C1-B9CBE77FCBBA}" type="pres">
      <dgm:prSet presAssocID="{D665DD11-6929-4CB3-BABD-007D0CD02706}" presName="Name37" presStyleLbl="parChTrans1D2" presStyleIdx="3" presStyleCnt="5"/>
      <dgm:spPr/>
      <dgm:t>
        <a:bodyPr/>
        <a:lstStyle/>
        <a:p>
          <a:endParaRPr lang="en-US"/>
        </a:p>
      </dgm:t>
    </dgm:pt>
    <dgm:pt modelId="{E0781ECB-4B22-4587-AB36-3A6C81F81C4F}" type="pres">
      <dgm:prSet presAssocID="{8E2074C4-09C7-4738-9150-D9B02B1231F0}" presName="hierRoot2" presStyleCnt="0">
        <dgm:presLayoutVars>
          <dgm:hierBranch val="init"/>
        </dgm:presLayoutVars>
      </dgm:prSet>
      <dgm:spPr/>
    </dgm:pt>
    <dgm:pt modelId="{C6D0DF40-745B-43C6-AB7A-1C4727E44455}" type="pres">
      <dgm:prSet presAssocID="{8E2074C4-09C7-4738-9150-D9B02B1231F0}" presName="rootComposite" presStyleCnt="0"/>
      <dgm:spPr/>
    </dgm:pt>
    <dgm:pt modelId="{E42AE334-9259-438B-80D9-E8E6C5C0F9D9}" type="pres">
      <dgm:prSet presAssocID="{8E2074C4-09C7-4738-9150-D9B02B1231F0}" presName="rootText" presStyleLbl="node2" presStyleIdx="3" presStyleCnt="4">
        <dgm:presLayoutVars>
          <dgm:chPref val="3"/>
        </dgm:presLayoutVars>
      </dgm:prSet>
      <dgm:spPr/>
      <dgm:t>
        <a:bodyPr/>
        <a:lstStyle/>
        <a:p>
          <a:endParaRPr lang="en-US"/>
        </a:p>
      </dgm:t>
    </dgm:pt>
    <dgm:pt modelId="{7446B1C4-BD9E-4C1E-A444-2E396C295956}" type="pres">
      <dgm:prSet presAssocID="{8E2074C4-09C7-4738-9150-D9B02B1231F0}" presName="rootConnector" presStyleLbl="node2" presStyleIdx="3" presStyleCnt="4"/>
      <dgm:spPr/>
      <dgm:t>
        <a:bodyPr/>
        <a:lstStyle/>
        <a:p>
          <a:endParaRPr lang="en-US"/>
        </a:p>
      </dgm:t>
    </dgm:pt>
    <dgm:pt modelId="{2F228558-88AB-491F-9C35-4916CC0F80AE}" type="pres">
      <dgm:prSet presAssocID="{8E2074C4-09C7-4738-9150-D9B02B1231F0}" presName="hierChild4" presStyleCnt="0"/>
      <dgm:spPr/>
    </dgm:pt>
    <dgm:pt modelId="{25B266FC-DF92-47CB-B368-597F1324F400}" type="pres">
      <dgm:prSet presAssocID="{061BE450-BA66-48E7-BE36-E89E6B28C437}" presName="Name37" presStyleLbl="parChTrans1D3" presStyleIdx="2" presStyleCnt="4"/>
      <dgm:spPr/>
      <dgm:t>
        <a:bodyPr/>
        <a:lstStyle/>
        <a:p>
          <a:endParaRPr lang="en-US"/>
        </a:p>
      </dgm:t>
    </dgm:pt>
    <dgm:pt modelId="{2F179931-FC4A-457D-859A-BB4E0C889E57}" type="pres">
      <dgm:prSet presAssocID="{9FB6E4F1-64B2-4919-A817-D202FB5C2BDD}" presName="hierRoot2" presStyleCnt="0">
        <dgm:presLayoutVars>
          <dgm:hierBranch val="init"/>
        </dgm:presLayoutVars>
      </dgm:prSet>
      <dgm:spPr/>
    </dgm:pt>
    <dgm:pt modelId="{DB84227C-6A82-4886-977D-CE59E208FEDD}" type="pres">
      <dgm:prSet presAssocID="{9FB6E4F1-64B2-4919-A817-D202FB5C2BDD}" presName="rootComposite" presStyleCnt="0"/>
      <dgm:spPr/>
    </dgm:pt>
    <dgm:pt modelId="{F0E25577-A6DB-4C9D-B716-CE83CE641F6D}" type="pres">
      <dgm:prSet presAssocID="{9FB6E4F1-64B2-4919-A817-D202FB5C2BDD}" presName="rootText" presStyleLbl="node3" presStyleIdx="2" presStyleCnt="4">
        <dgm:presLayoutVars>
          <dgm:chPref val="3"/>
        </dgm:presLayoutVars>
      </dgm:prSet>
      <dgm:spPr/>
      <dgm:t>
        <a:bodyPr/>
        <a:lstStyle/>
        <a:p>
          <a:endParaRPr lang="en-US"/>
        </a:p>
      </dgm:t>
    </dgm:pt>
    <dgm:pt modelId="{6115E4DD-DD44-4EBF-86F0-2DDBF1E7D1DD}" type="pres">
      <dgm:prSet presAssocID="{9FB6E4F1-64B2-4919-A817-D202FB5C2BDD}" presName="rootConnector" presStyleLbl="node3" presStyleIdx="2" presStyleCnt="4"/>
      <dgm:spPr/>
      <dgm:t>
        <a:bodyPr/>
        <a:lstStyle/>
        <a:p>
          <a:endParaRPr lang="en-US"/>
        </a:p>
      </dgm:t>
    </dgm:pt>
    <dgm:pt modelId="{06F86C0A-C6CF-472E-BEC7-0749298168EE}" type="pres">
      <dgm:prSet presAssocID="{9FB6E4F1-64B2-4919-A817-D202FB5C2BDD}" presName="hierChild4" presStyleCnt="0"/>
      <dgm:spPr/>
    </dgm:pt>
    <dgm:pt modelId="{B0FA807C-4F1E-4112-B836-19E7742A2C09}" type="pres">
      <dgm:prSet presAssocID="{BEF38774-D547-433E-9D32-C64C7F0772C6}" presName="Name37" presStyleLbl="parChTrans1D4" presStyleIdx="0" presStyleCnt="17"/>
      <dgm:spPr/>
      <dgm:t>
        <a:bodyPr/>
        <a:lstStyle/>
        <a:p>
          <a:endParaRPr lang="en-US"/>
        </a:p>
      </dgm:t>
    </dgm:pt>
    <dgm:pt modelId="{6FF50F59-7716-48D5-AC46-48E4A7F692CF}" type="pres">
      <dgm:prSet presAssocID="{B95E1F95-D2F5-4780-B0C9-282EE4EAFF47}" presName="hierRoot2" presStyleCnt="0">
        <dgm:presLayoutVars>
          <dgm:hierBranch val="init"/>
        </dgm:presLayoutVars>
      </dgm:prSet>
      <dgm:spPr/>
    </dgm:pt>
    <dgm:pt modelId="{078EB559-C82A-4F72-877A-A67CEB4D8AEC}" type="pres">
      <dgm:prSet presAssocID="{B95E1F95-D2F5-4780-B0C9-282EE4EAFF47}" presName="rootComposite" presStyleCnt="0"/>
      <dgm:spPr/>
    </dgm:pt>
    <dgm:pt modelId="{2CF66049-B418-46DD-A5A1-6A4AB75D134A}" type="pres">
      <dgm:prSet presAssocID="{B95E1F95-D2F5-4780-B0C9-282EE4EAFF47}" presName="rootText" presStyleLbl="node4" presStyleIdx="0" presStyleCnt="17">
        <dgm:presLayoutVars>
          <dgm:chPref val="3"/>
        </dgm:presLayoutVars>
      </dgm:prSet>
      <dgm:spPr/>
      <dgm:t>
        <a:bodyPr/>
        <a:lstStyle/>
        <a:p>
          <a:endParaRPr lang="en-US"/>
        </a:p>
      </dgm:t>
    </dgm:pt>
    <dgm:pt modelId="{64601279-0898-475B-9253-BF0E023FB95C}" type="pres">
      <dgm:prSet presAssocID="{B95E1F95-D2F5-4780-B0C9-282EE4EAFF47}" presName="rootConnector" presStyleLbl="node4" presStyleIdx="0" presStyleCnt="17"/>
      <dgm:spPr/>
      <dgm:t>
        <a:bodyPr/>
        <a:lstStyle/>
        <a:p>
          <a:endParaRPr lang="en-US"/>
        </a:p>
      </dgm:t>
    </dgm:pt>
    <dgm:pt modelId="{0B868F59-94DD-4118-A0D0-91CEAEB44009}" type="pres">
      <dgm:prSet presAssocID="{B95E1F95-D2F5-4780-B0C9-282EE4EAFF47}" presName="hierChild4" presStyleCnt="0"/>
      <dgm:spPr/>
    </dgm:pt>
    <dgm:pt modelId="{34DD4A02-EC89-4399-BDE0-AC40E3AB5B24}" type="pres">
      <dgm:prSet presAssocID="{B95E1F95-D2F5-4780-B0C9-282EE4EAFF47}" presName="hierChild5" presStyleCnt="0"/>
      <dgm:spPr/>
    </dgm:pt>
    <dgm:pt modelId="{F6DBB3D8-E5F4-4B16-8D19-57CCA7A57AF3}" type="pres">
      <dgm:prSet presAssocID="{97DD40D6-2A7B-4761-B522-CDCC8FCC2249}" presName="Name37" presStyleLbl="parChTrans1D4" presStyleIdx="1" presStyleCnt="17"/>
      <dgm:spPr/>
      <dgm:t>
        <a:bodyPr/>
        <a:lstStyle/>
        <a:p>
          <a:endParaRPr lang="en-US"/>
        </a:p>
      </dgm:t>
    </dgm:pt>
    <dgm:pt modelId="{8D840D50-8BB3-419B-B7B2-0AFE79A7F2A2}" type="pres">
      <dgm:prSet presAssocID="{068BBB67-9054-4747-86AD-F3BA681F014F}" presName="hierRoot2" presStyleCnt="0">
        <dgm:presLayoutVars>
          <dgm:hierBranch val="init"/>
        </dgm:presLayoutVars>
      </dgm:prSet>
      <dgm:spPr/>
    </dgm:pt>
    <dgm:pt modelId="{08F7407E-5A07-46C7-B369-C15CF2ECA7B4}" type="pres">
      <dgm:prSet presAssocID="{068BBB67-9054-4747-86AD-F3BA681F014F}" presName="rootComposite" presStyleCnt="0"/>
      <dgm:spPr/>
    </dgm:pt>
    <dgm:pt modelId="{25FEED67-B0D5-4015-B2A3-3BCD5ECDC6F1}" type="pres">
      <dgm:prSet presAssocID="{068BBB67-9054-4747-86AD-F3BA681F014F}" presName="rootText" presStyleLbl="node4" presStyleIdx="1" presStyleCnt="17">
        <dgm:presLayoutVars>
          <dgm:chPref val="3"/>
        </dgm:presLayoutVars>
      </dgm:prSet>
      <dgm:spPr/>
      <dgm:t>
        <a:bodyPr/>
        <a:lstStyle/>
        <a:p>
          <a:endParaRPr lang="en-US"/>
        </a:p>
      </dgm:t>
    </dgm:pt>
    <dgm:pt modelId="{19D06F11-6E1E-4E1A-8C31-5ACF9D2D3CE1}" type="pres">
      <dgm:prSet presAssocID="{068BBB67-9054-4747-86AD-F3BA681F014F}" presName="rootConnector" presStyleLbl="node4" presStyleIdx="1" presStyleCnt="17"/>
      <dgm:spPr/>
      <dgm:t>
        <a:bodyPr/>
        <a:lstStyle/>
        <a:p>
          <a:endParaRPr lang="en-US"/>
        </a:p>
      </dgm:t>
    </dgm:pt>
    <dgm:pt modelId="{A48A8849-5D7B-4ED0-8E92-AEA7EA6EC530}" type="pres">
      <dgm:prSet presAssocID="{068BBB67-9054-4747-86AD-F3BA681F014F}" presName="hierChild4" presStyleCnt="0"/>
      <dgm:spPr/>
    </dgm:pt>
    <dgm:pt modelId="{FB6D26B6-22FB-4C48-B81B-C0EE362D784E}" type="pres">
      <dgm:prSet presAssocID="{98A41E5F-CC39-48AF-BFC6-F6B8BCEF2F09}" presName="Name37" presStyleLbl="parChTrans1D4" presStyleIdx="2" presStyleCnt="17"/>
      <dgm:spPr/>
      <dgm:t>
        <a:bodyPr/>
        <a:lstStyle/>
        <a:p>
          <a:endParaRPr lang="en-US"/>
        </a:p>
      </dgm:t>
    </dgm:pt>
    <dgm:pt modelId="{2D656D3F-D9D6-4CF6-A45D-EC2490CAE6C7}" type="pres">
      <dgm:prSet presAssocID="{974488E9-BC5E-49AC-856C-36EFF872D42D}" presName="hierRoot2" presStyleCnt="0">
        <dgm:presLayoutVars>
          <dgm:hierBranch val="init"/>
        </dgm:presLayoutVars>
      </dgm:prSet>
      <dgm:spPr/>
    </dgm:pt>
    <dgm:pt modelId="{D176C5D7-4D42-4D91-A264-E53C57AB0A4F}" type="pres">
      <dgm:prSet presAssocID="{974488E9-BC5E-49AC-856C-36EFF872D42D}" presName="rootComposite" presStyleCnt="0"/>
      <dgm:spPr/>
    </dgm:pt>
    <dgm:pt modelId="{A0012338-F318-42B5-BF9E-1F2AAFC32BAA}" type="pres">
      <dgm:prSet presAssocID="{974488E9-BC5E-49AC-856C-36EFF872D42D}" presName="rootText" presStyleLbl="node4" presStyleIdx="2" presStyleCnt="17">
        <dgm:presLayoutVars>
          <dgm:chPref val="3"/>
        </dgm:presLayoutVars>
      </dgm:prSet>
      <dgm:spPr/>
      <dgm:t>
        <a:bodyPr/>
        <a:lstStyle/>
        <a:p>
          <a:endParaRPr lang="en-US"/>
        </a:p>
      </dgm:t>
    </dgm:pt>
    <dgm:pt modelId="{9C32D549-6F40-40C8-A2A8-B2307C0BBEEA}" type="pres">
      <dgm:prSet presAssocID="{974488E9-BC5E-49AC-856C-36EFF872D42D}" presName="rootConnector" presStyleLbl="node4" presStyleIdx="2" presStyleCnt="17"/>
      <dgm:spPr/>
      <dgm:t>
        <a:bodyPr/>
        <a:lstStyle/>
        <a:p>
          <a:endParaRPr lang="en-US"/>
        </a:p>
      </dgm:t>
    </dgm:pt>
    <dgm:pt modelId="{71FA9DEB-6689-467E-B981-06E61E7DA95A}" type="pres">
      <dgm:prSet presAssocID="{974488E9-BC5E-49AC-856C-36EFF872D42D}" presName="hierChild4" presStyleCnt="0"/>
      <dgm:spPr/>
    </dgm:pt>
    <dgm:pt modelId="{3C54F5C2-914D-4F20-82A1-8F349D273B8F}" type="pres">
      <dgm:prSet presAssocID="{974488E9-BC5E-49AC-856C-36EFF872D42D}" presName="hierChild5" presStyleCnt="0"/>
      <dgm:spPr/>
    </dgm:pt>
    <dgm:pt modelId="{FF56175C-DDC8-477C-A8AB-771C8ECA8129}" type="pres">
      <dgm:prSet presAssocID="{6589C2F2-DD2C-46C8-A254-AEFFA87D4EB1}" presName="Name37" presStyleLbl="parChTrans1D4" presStyleIdx="3" presStyleCnt="17"/>
      <dgm:spPr/>
      <dgm:t>
        <a:bodyPr/>
        <a:lstStyle/>
        <a:p>
          <a:endParaRPr lang="en-US"/>
        </a:p>
      </dgm:t>
    </dgm:pt>
    <dgm:pt modelId="{1C35AC4D-B357-4FDD-AC16-C12AF846D7AE}" type="pres">
      <dgm:prSet presAssocID="{0E81485B-9572-4A8E-8F44-217D7E34144D}" presName="hierRoot2" presStyleCnt="0">
        <dgm:presLayoutVars>
          <dgm:hierBranch val="init"/>
        </dgm:presLayoutVars>
      </dgm:prSet>
      <dgm:spPr/>
    </dgm:pt>
    <dgm:pt modelId="{CBCF8BB8-2244-4BCA-88EF-ED58B0ECFFF9}" type="pres">
      <dgm:prSet presAssocID="{0E81485B-9572-4A8E-8F44-217D7E34144D}" presName="rootComposite" presStyleCnt="0"/>
      <dgm:spPr/>
    </dgm:pt>
    <dgm:pt modelId="{001D17F8-FBF1-4D66-82C4-A246D4DA6956}" type="pres">
      <dgm:prSet presAssocID="{0E81485B-9572-4A8E-8F44-217D7E34144D}" presName="rootText" presStyleLbl="node4" presStyleIdx="3" presStyleCnt="17">
        <dgm:presLayoutVars>
          <dgm:chPref val="3"/>
        </dgm:presLayoutVars>
      </dgm:prSet>
      <dgm:spPr/>
      <dgm:t>
        <a:bodyPr/>
        <a:lstStyle/>
        <a:p>
          <a:endParaRPr lang="en-US"/>
        </a:p>
      </dgm:t>
    </dgm:pt>
    <dgm:pt modelId="{24A577C4-2A63-4FB6-9A9C-E2BB00FC4DDF}" type="pres">
      <dgm:prSet presAssocID="{0E81485B-9572-4A8E-8F44-217D7E34144D}" presName="rootConnector" presStyleLbl="node4" presStyleIdx="3" presStyleCnt="17"/>
      <dgm:spPr/>
      <dgm:t>
        <a:bodyPr/>
        <a:lstStyle/>
        <a:p>
          <a:endParaRPr lang="en-US"/>
        </a:p>
      </dgm:t>
    </dgm:pt>
    <dgm:pt modelId="{29FE1BAB-4CEA-4392-93A0-6585708686D9}" type="pres">
      <dgm:prSet presAssocID="{0E81485B-9572-4A8E-8F44-217D7E34144D}" presName="hierChild4" presStyleCnt="0"/>
      <dgm:spPr/>
    </dgm:pt>
    <dgm:pt modelId="{765E9D6C-820F-4FA0-918E-91A43C5DBCAC}" type="pres">
      <dgm:prSet presAssocID="{0E81485B-9572-4A8E-8F44-217D7E34144D}" presName="hierChild5" presStyleCnt="0"/>
      <dgm:spPr/>
    </dgm:pt>
    <dgm:pt modelId="{01E6F96A-7713-45B5-A296-D1095028D7C8}" type="pres">
      <dgm:prSet presAssocID="{618BF1C1-CBDD-4752-B4FC-2A1342EAA80C}" presName="Name37" presStyleLbl="parChTrans1D4" presStyleIdx="4" presStyleCnt="17"/>
      <dgm:spPr/>
      <dgm:t>
        <a:bodyPr/>
        <a:lstStyle/>
        <a:p>
          <a:endParaRPr lang="en-US"/>
        </a:p>
      </dgm:t>
    </dgm:pt>
    <dgm:pt modelId="{C9A85934-83B9-4B65-AF28-698C65A858A6}" type="pres">
      <dgm:prSet presAssocID="{BBF4D30B-87B1-4B50-B3CF-9C107F335640}" presName="hierRoot2" presStyleCnt="0">
        <dgm:presLayoutVars>
          <dgm:hierBranch val="init"/>
        </dgm:presLayoutVars>
      </dgm:prSet>
      <dgm:spPr/>
    </dgm:pt>
    <dgm:pt modelId="{E0C0EBCC-C095-4BD8-AEB7-D199F3CA7F97}" type="pres">
      <dgm:prSet presAssocID="{BBF4D30B-87B1-4B50-B3CF-9C107F335640}" presName="rootComposite" presStyleCnt="0"/>
      <dgm:spPr/>
    </dgm:pt>
    <dgm:pt modelId="{1BD6F6F9-98D3-4E2F-A59B-9EC921315766}" type="pres">
      <dgm:prSet presAssocID="{BBF4D30B-87B1-4B50-B3CF-9C107F335640}" presName="rootText" presStyleLbl="node4" presStyleIdx="4" presStyleCnt="17">
        <dgm:presLayoutVars>
          <dgm:chPref val="3"/>
        </dgm:presLayoutVars>
      </dgm:prSet>
      <dgm:spPr/>
      <dgm:t>
        <a:bodyPr/>
        <a:lstStyle/>
        <a:p>
          <a:endParaRPr lang="en-US"/>
        </a:p>
      </dgm:t>
    </dgm:pt>
    <dgm:pt modelId="{94629FC5-5249-4717-BF60-B26546F80920}" type="pres">
      <dgm:prSet presAssocID="{BBF4D30B-87B1-4B50-B3CF-9C107F335640}" presName="rootConnector" presStyleLbl="node4" presStyleIdx="4" presStyleCnt="17"/>
      <dgm:spPr/>
      <dgm:t>
        <a:bodyPr/>
        <a:lstStyle/>
        <a:p>
          <a:endParaRPr lang="en-US"/>
        </a:p>
      </dgm:t>
    </dgm:pt>
    <dgm:pt modelId="{1617D3C9-F6B6-4C9A-9233-9F5B82E1FCA8}" type="pres">
      <dgm:prSet presAssocID="{BBF4D30B-87B1-4B50-B3CF-9C107F335640}" presName="hierChild4" presStyleCnt="0"/>
      <dgm:spPr/>
    </dgm:pt>
    <dgm:pt modelId="{EEA58487-9E36-4531-A679-9967F39656A0}" type="pres">
      <dgm:prSet presAssocID="{BBF4D30B-87B1-4B50-B3CF-9C107F335640}" presName="hierChild5" presStyleCnt="0"/>
      <dgm:spPr/>
    </dgm:pt>
    <dgm:pt modelId="{B09D66FA-37C6-4DE0-8959-D70C992F19E4}" type="pres">
      <dgm:prSet presAssocID="{068BBB67-9054-4747-86AD-F3BA681F014F}" presName="hierChild5" presStyleCnt="0"/>
      <dgm:spPr/>
    </dgm:pt>
    <dgm:pt modelId="{7328C132-FDF9-4E97-869E-4EEE17C6CC91}" type="pres">
      <dgm:prSet presAssocID="{84D301BE-E57A-494F-B0B9-185E0A800CC1}" presName="Name37" presStyleLbl="parChTrans1D4" presStyleIdx="5" presStyleCnt="17"/>
      <dgm:spPr/>
      <dgm:t>
        <a:bodyPr/>
        <a:lstStyle/>
        <a:p>
          <a:endParaRPr lang="en-US"/>
        </a:p>
      </dgm:t>
    </dgm:pt>
    <dgm:pt modelId="{760026EE-CF97-496A-86C2-5FC74A578433}" type="pres">
      <dgm:prSet presAssocID="{2BA7BE0B-5E6C-4CAE-A97D-9438EBB1669E}" presName="hierRoot2" presStyleCnt="0">
        <dgm:presLayoutVars>
          <dgm:hierBranch val="init"/>
        </dgm:presLayoutVars>
      </dgm:prSet>
      <dgm:spPr/>
    </dgm:pt>
    <dgm:pt modelId="{973FB84F-EA81-41F5-80AF-979F1F95479D}" type="pres">
      <dgm:prSet presAssocID="{2BA7BE0B-5E6C-4CAE-A97D-9438EBB1669E}" presName="rootComposite" presStyleCnt="0"/>
      <dgm:spPr/>
    </dgm:pt>
    <dgm:pt modelId="{528B832F-A5D3-4D5A-B82D-002FC879528A}" type="pres">
      <dgm:prSet presAssocID="{2BA7BE0B-5E6C-4CAE-A97D-9438EBB1669E}" presName="rootText" presStyleLbl="node4" presStyleIdx="5" presStyleCnt="17">
        <dgm:presLayoutVars>
          <dgm:chPref val="3"/>
        </dgm:presLayoutVars>
      </dgm:prSet>
      <dgm:spPr/>
      <dgm:t>
        <a:bodyPr/>
        <a:lstStyle/>
        <a:p>
          <a:endParaRPr lang="en-US"/>
        </a:p>
      </dgm:t>
    </dgm:pt>
    <dgm:pt modelId="{7D587DF3-0B53-4299-A0A1-1E3876D525DB}" type="pres">
      <dgm:prSet presAssocID="{2BA7BE0B-5E6C-4CAE-A97D-9438EBB1669E}" presName="rootConnector" presStyleLbl="node4" presStyleIdx="5" presStyleCnt="17"/>
      <dgm:spPr/>
      <dgm:t>
        <a:bodyPr/>
        <a:lstStyle/>
        <a:p>
          <a:endParaRPr lang="en-US"/>
        </a:p>
      </dgm:t>
    </dgm:pt>
    <dgm:pt modelId="{F3F6AE1A-6A7D-4CC1-894F-4BCD14130DE6}" type="pres">
      <dgm:prSet presAssocID="{2BA7BE0B-5E6C-4CAE-A97D-9438EBB1669E}" presName="hierChild4" presStyleCnt="0"/>
      <dgm:spPr/>
    </dgm:pt>
    <dgm:pt modelId="{DCB27714-E8D7-43FC-9161-DBF566966FEE}" type="pres">
      <dgm:prSet presAssocID="{723CE426-6FA4-4233-B168-6D1AE32F6FFD}" presName="Name37" presStyleLbl="parChTrans1D4" presStyleIdx="6" presStyleCnt="17"/>
      <dgm:spPr/>
      <dgm:t>
        <a:bodyPr/>
        <a:lstStyle/>
        <a:p>
          <a:endParaRPr lang="en-US"/>
        </a:p>
      </dgm:t>
    </dgm:pt>
    <dgm:pt modelId="{0CE8949E-6B9E-4ADA-87DA-1570B85718C4}" type="pres">
      <dgm:prSet presAssocID="{98336482-A3AA-4CC4-B45B-894B890D4E31}" presName="hierRoot2" presStyleCnt="0">
        <dgm:presLayoutVars>
          <dgm:hierBranch val="init"/>
        </dgm:presLayoutVars>
      </dgm:prSet>
      <dgm:spPr/>
    </dgm:pt>
    <dgm:pt modelId="{996ED9A9-53CC-4BAE-99F1-3BB002B2B184}" type="pres">
      <dgm:prSet presAssocID="{98336482-A3AA-4CC4-B45B-894B890D4E31}" presName="rootComposite" presStyleCnt="0"/>
      <dgm:spPr/>
    </dgm:pt>
    <dgm:pt modelId="{B5C96928-BFDB-48ED-ACAE-75CD0948FA1B}" type="pres">
      <dgm:prSet presAssocID="{98336482-A3AA-4CC4-B45B-894B890D4E31}" presName="rootText" presStyleLbl="node4" presStyleIdx="6" presStyleCnt="17">
        <dgm:presLayoutVars>
          <dgm:chPref val="3"/>
        </dgm:presLayoutVars>
      </dgm:prSet>
      <dgm:spPr/>
      <dgm:t>
        <a:bodyPr/>
        <a:lstStyle/>
        <a:p>
          <a:endParaRPr lang="en-US"/>
        </a:p>
      </dgm:t>
    </dgm:pt>
    <dgm:pt modelId="{CA0D4ED0-061C-4A64-A42A-4CC6640BA2A8}" type="pres">
      <dgm:prSet presAssocID="{98336482-A3AA-4CC4-B45B-894B890D4E31}" presName="rootConnector" presStyleLbl="node4" presStyleIdx="6" presStyleCnt="17"/>
      <dgm:spPr/>
      <dgm:t>
        <a:bodyPr/>
        <a:lstStyle/>
        <a:p>
          <a:endParaRPr lang="en-US"/>
        </a:p>
      </dgm:t>
    </dgm:pt>
    <dgm:pt modelId="{04786FAD-F549-459D-99F5-98C8D3F48D8E}" type="pres">
      <dgm:prSet presAssocID="{98336482-A3AA-4CC4-B45B-894B890D4E31}" presName="hierChild4" presStyleCnt="0"/>
      <dgm:spPr/>
    </dgm:pt>
    <dgm:pt modelId="{923D8BDC-8F9F-4B43-B0EB-CEB40B2DCFE3}" type="pres">
      <dgm:prSet presAssocID="{98336482-A3AA-4CC4-B45B-894B890D4E31}" presName="hierChild5" presStyleCnt="0"/>
      <dgm:spPr/>
    </dgm:pt>
    <dgm:pt modelId="{0161761F-3F11-4DC9-83AB-2D88573F1F74}" type="pres">
      <dgm:prSet presAssocID="{7F7DD271-6817-4254-8549-64C9F6E25870}" presName="Name37" presStyleLbl="parChTrans1D4" presStyleIdx="7" presStyleCnt="17"/>
      <dgm:spPr/>
      <dgm:t>
        <a:bodyPr/>
        <a:lstStyle/>
        <a:p>
          <a:endParaRPr lang="en-US"/>
        </a:p>
      </dgm:t>
    </dgm:pt>
    <dgm:pt modelId="{045E5923-9F4E-410A-946A-5473BF683E1B}" type="pres">
      <dgm:prSet presAssocID="{7675CDC1-DE7D-4DE1-B0DB-21A7A883EFF9}" presName="hierRoot2" presStyleCnt="0">
        <dgm:presLayoutVars>
          <dgm:hierBranch val="init"/>
        </dgm:presLayoutVars>
      </dgm:prSet>
      <dgm:spPr/>
    </dgm:pt>
    <dgm:pt modelId="{1AEA0B38-4241-4936-AA81-AC2DDB0F39F5}" type="pres">
      <dgm:prSet presAssocID="{7675CDC1-DE7D-4DE1-B0DB-21A7A883EFF9}" presName="rootComposite" presStyleCnt="0"/>
      <dgm:spPr/>
    </dgm:pt>
    <dgm:pt modelId="{DC1328A0-96C0-47FF-8644-92A4978FFB92}" type="pres">
      <dgm:prSet presAssocID="{7675CDC1-DE7D-4DE1-B0DB-21A7A883EFF9}" presName="rootText" presStyleLbl="node4" presStyleIdx="7" presStyleCnt="17">
        <dgm:presLayoutVars>
          <dgm:chPref val="3"/>
        </dgm:presLayoutVars>
      </dgm:prSet>
      <dgm:spPr/>
      <dgm:t>
        <a:bodyPr/>
        <a:lstStyle/>
        <a:p>
          <a:endParaRPr lang="en-US"/>
        </a:p>
      </dgm:t>
    </dgm:pt>
    <dgm:pt modelId="{9B4BA5E1-8AB3-49FE-9FF8-0E8D70178650}" type="pres">
      <dgm:prSet presAssocID="{7675CDC1-DE7D-4DE1-B0DB-21A7A883EFF9}" presName="rootConnector" presStyleLbl="node4" presStyleIdx="7" presStyleCnt="17"/>
      <dgm:spPr/>
      <dgm:t>
        <a:bodyPr/>
        <a:lstStyle/>
        <a:p>
          <a:endParaRPr lang="en-US"/>
        </a:p>
      </dgm:t>
    </dgm:pt>
    <dgm:pt modelId="{251959BB-9503-43EF-8B8C-55351600AE5D}" type="pres">
      <dgm:prSet presAssocID="{7675CDC1-DE7D-4DE1-B0DB-21A7A883EFF9}" presName="hierChild4" presStyleCnt="0"/>
      <dgm:spPr/>
    </dgm:pt>
    <dgm:pt modelId="{82E5B373-554D-4A40-B9FB-61EC8984DC04}" type="pres">
      <dgm:prSet presAssocID="{7675CDC1-DE7D-4DE1-B0DB-21A7A883EFF9}" presName="hierChild5" presStyleCnt="0"/>
      <dgm:spPr/>
    </dgm:pt>
    <dgm:pt modelId="{D30A7A9A-81C3-4634-91A0-7C16634AEDED}" type="pres">
      <dgm:prSet presAssocID="{A6D2A24C-9986-46D2-A9BF-28EC0412DCCF}" presName="Name37" presStyleLbl="parChTrans1D4" presStyleIdx="8" presStyleCnt="17"/>
      <dgm:spPr/>
      <dgm:t>
        <a:bodyPr/>
        <a:lstStyle/>
        <a:p>
          <a:endParaRPr lang="en-US"/>
        </a:p>
      </dgm:t>
    </dgm:pt>
    <dgm:pt modelId="{5FBA1129-94C0-41A7-BF67-58162183814C}" type="pres">
      <dgm:prSet presAssocID="{7891C9D5-A803-4FAE-B543-603B98907A74}" presName="hierRoot2" presStyleCnt="0">
        <dgm:presLayoutVars>
          <dgm:hierBranch val="init"/>
        </dgm:presLayoutVars>
      </dgm:prSet>
      <dgm:spPr/>
    </dgm:pt>
    <dgm:pt modelId="{8C6297B6-F663-464A-8CDA-B96E04D54955}" type="pres">
      <dgm:prSet presAssocID="{7891C9D5-A803-4FAE-B543-603B98907A74}" presName="rootComposite" presStyleCnt="0"/>
      <dgm:spPr/>
    </dgm:pt>
    <dgm:pt modelId="{EA71E04E-2025-4F51-A664-845A85F89C81}" type="pres">
      <dgm:prSet presAssocID="{7891C9D5-A803-4FAE-B543-603B98907A74}" presName="rootText" presStyleLbl="node4" presStyleIdx="8" presStyleCnt="17">
        <dgm:presLayoutVars>
          <dgm:chPref val="3"/>
        </dgm:presLayoutVars>
      </dgm:prSet>
      <dgm:spPr/>
      <dgm:t>
        <a:bodyPr/>
        <a:lstStyle/>
        <a:p>
          <a:endParaRPr lang="en-US"/>
        </a:p>
      </dgm:t>
    </dgm:pt>
    <dgm:pt modelId="{AC8A2A9A-CF00-4751-B31D-66C895C399EA}" type="pres">
      <dgm:prSet presAssocID="{7891C9D5-A803-4FAE-B543-603B98907A74}" presName="rootConnector" presStyleLbl="node4" presStyleIdx="8" presStyleCnt="17"/>
      <dgm:spPr/>
      <dgm:t>
        <a:bodyPr/>
        <a:lstStyle/>
        <a:p>
          <a:endParaRPr lang="en-US"/>
        </a:p>
      </dgm:t>
    </dgm:pt>
    <dgm:pt modelId="{86A9C678-3C37-4A25-A780-0AFA62E78FB1}" type="pres">
      <dgm:prSet presAssocID="{7891C9D5-A803-4FAE-B543-603B98907A74}" presName="hierChild4" presStyleCnt="0"/>
      <dgm:spPr/>
    </dgm:pt>
    <dgm:pt modelId="{58058EDE-0E31-4BF5-8EA5-27F786E643D2}" type="pres">
      <dgm:prSet presAssocID="{7891C9D5-A803-4FAE-B543-603B98907A74}" presName="hierChild5" presStyleCnt="0"/>
      <dgm:spPr/>
    </dgm:pt>
    <dgm:pt modelId="{97740E4B-D030-4584-8470-3630B6A0EF54}" type="pres">
      <dgm:prSet presAssocID="{2BA7BE0B-5E6C-4CAE-A97D-9438EBB1669E}" presName="hierChild5" presStyleCnt="0"/>
      <dgm:spPr/>
    </dgm:pt>
    <dgm:pt modelId="{48481B09-5F36-4EEA-8EF6-D0B089CA5E8F}" type="pres">
      <dgm:prSet presAssocID="{32DBF441-822A-4128-A07D-687D315CBBA3}" presName="Name37" presStyleLbl="parChTrans1D4" presStyleIdx="9" presStyleCnt="17"/>
      <dgm:spPr/>
      <dgm:t>
        <a:bodyPr/>
        <a:lstStyle/>
        <a:p>
          <a:endParaRPr lang="en-US"/>
        </a:p>
      </dgm:t>
    </dgm:pt>
    <dgm:pt modelId="{AE8A7B07-CF04-4338-B95E-38A8A0F6C14E}" type="pres">
      <dgm:prSet presAssocID="{151AFACE-5A7A-44BB-A10E-223284A3E359}" presName="hierRoot2" presStyleCnt="0">
        <dgm:presLayoutVars>
          <dgm:hierBranch val="init"/>
        </dgm:presLayoutVars>
      </dgm:prSet>
      <dgm:spPr/>
    </dgm:pt>
    <dgm:pt modelId="{8ECDB552-DC84-4171-9D95-4EEDC985B191}" type="pres">
      <dgm:prSet presAssocID="{151AFACE-5A7A-44BB-A10E-223284A3E359}" presName="rootComposite" presStyleCnt="0"/>
      <dgm:spPr/>
    </dgm:pt>
    <dgm:pt modelId="{AC8E927C-62E4-4AC1-8BF4-A9B5919E423B}" type="pres">
      <dgm:prSet presAssocID="{151AFACE-5A7A-44BB-A10E-223284A3E359}" presName="rootText" presStyleLbl="node4" presStyleIdx="9" presStyleCnt="17">
        <dgm:presLayoutVars>
          <dgm:chPref val="3"/>
        </dgm:presLayoutVars>
      </dgm:prSet>
      <dgm:spPr/>
      <dgm:t>
        <a:bodyPr/>
        <a:lstStyle/>
        <a:p>
          <a:endParaRPr lang="en-US"/>
        </a:p>
      </dgm:t>
    </dgm:pt>
    <dgm:pt modelId="{DE7C46A0-5D79-48BC-95AC-E0F19B7A6AEC}" type="pres">
      <dgm:prSet presAssocID="{151AFACE-5A7A-44BB-A10E-223284A3E359}" presName="rootConnector" presStyleLbl="node4" presStyleIdx="9" presStyleCnt="17"/>
      <dgm:spPr/>
      <dgm:t>
        <a:bodyPr/>
        <a:lstStyle/>
        <a:p>
          <a:endParaRPr lang="en-US"/>
        </a:p>
      </dgm:t>
    </dgm:pt>
    <dgm:pt modelId="{B8F8F0BF-D52A-4F3C-98BF-CEE6C97AF27A}" type="pres">
      <dgm:prSet presAssocID="{151AFACE-5A7A-44BB-A10E-223284A3E359}" presName="hierChild4" presStyleCnt="0"/>
      <dgm:spPr/>
    </dgm:pt>
    <dgm:pt modelId="{694A5339-DA44-4C89-9E30-09ADF6DE01D4}" type="pres">
      <dgm:prSet presAssocID="{53168AFB-92F3-4947-A093-BA6E345DC7E9}" presName="Name37" presStyleLbl="parChTrans1D4" presStyleIdx="10" presStyleCnt="17"/>
      <dgm:spPr/>
      <dgm:t>
        <a:bodyPr/>
        <a:lstStyle/>
        <a:p>
          <a:endParaRPr lang="en-US"/>
        </a:p>
      </dgm:t>
    </dgm:pt>
    <dgm:pt modelId="{BB8FD37A-504F-4718-B183-EF862D705BB8}" type="pres">
      <dgm:prSet presAssocID="{2210F02A-FAF2-4053-81E7-75A10A1C185F}" presName="hierRoot2" presStyleCnt="0">
        <dgm:presLayoutVars>
          <dgm:hierBranch val="init"/>
        </dgm:presLayoutVars>
      </dgm:prSet>
      <dgm:spPr/>
    </dgm:pt>
    <dgm:pt modelId="{50C1A59F-25DD-46CD-97D6-DCC0DEAA27B4}" type="pres">
      <dgm:prSet presAssocID="{2210F02A-FAF2-4053-81E7-75A10A1C185F}" presName="rootComposite" presStyleCnt="0"/>
      <dgm:spPr/>
    </dgm:pt>
    <dgm:pt modelId="{776EDD3A-6F71-42AB-B606-7A42276EA44D}" type="pres">
      <dgm:prSet presAssocID="{2210F02A-FAF2-4053-81E7-75A10A1C185F}" presName="rootText" presStyleLbl="node4" presStyleIdx="10" presStyleCnt="17">
        <dgm:presLayoutVars>
          <dgm:chPref val="3"/>
        </dgm:presLayoutVars>
      </dgm:prSet>
      <dgm:spPr/>
      <dgm:t>
        <a:bodyPr/>
        <a:lstStyle/>
        <a:p>
          <a:endParaRPr lang="en-US"/>
        </a:p>
      </dgm:t>
    </dgm:pt>
    <dgm:pt modelId="{EA076991-0EDF-48FE-8F2B-2725287AB96D}" type="pres">
      <dgm:prSet presAssocID="{2210F02A-FAF2-4053-81E7-75A10A1C185F}" presName="rootConnector" presStyleLbl="node4" presStyleIdx="10" presStyleCnt="17"/>
      <dgm:spPr/>
      <dgm:t>
        <a:bodyPr/>
        <a:lstStyle/>
        <a:p>
          <a:endParaRPr lang="en-US"/>
        </a:p>
      </dgm:t>
    </dgm:pt>
    <dgm:pt modelId="{1E222A1D-A291-464C-AA19-2C69E8467E59}" type="pres">
      <dgm:prSet presAssocID="{2210F02A-FAF2-4053-81E7-75A10A1C185F}" presName="hierChild4" presStyleCnt="0"/>
      <dgm:spPr/>
    </dgm:pt>
    <dgm:pt modelId="{0E40F77A-01DE-438C-B2D6-26EA007442FD}" type="pres">
      <dgm:prSet presAssocID="{2210F02A-FAF2-4053-81E7-75A10A1C185F}" presName="hierChild5" presStyleCnt="0"/>
      <dgm:spPr/>
    </dgm:pt>
    <dgm:pt modelId="{698CAC83-5432-4123-AAB7-BA40733C7B90}" type="pres">
      <dgm:prSet presAssocID="{D8287D1C-3A3F-4773-9F18-0AC8DCD13A8F}" presName="Name37" presStyleLbl="parChTrans1D4" presStyleIdx="11" presStyleCnt="17"/>
      <dgm:spPr/>
      <dgm:t>
        <a:bodyPr/>
        <a:lstStyle/>
        <a:p>
          <a:endParaRPr lang="en-US"/>
        </a:p>
      </dgm:t>
    </dgm:pt>
    <dgm:pt modelId="{7FF80D04-8B02-4012-BFA1-A6F3050D5C2F}" type="pres">
      <dgm:prSet presAssocID="{D36F5AFE-B446-44E0-AA05-50E17D83F3E4}" presName="hierRoot2" presStyleCnt="0">
        <dgm:presLayoutVars>
          <dgm:hierBranch val="init"/>
        </dgm:presLayoutVars>
      </dgm:prSet>
      <dgm:spPr/>
    </dgm:pt>
    <dgm:pt modelId="{21798505-1EF3-4F00-9389-74DE57D41E14}" type="pres">
      <dgm:prSet presAssocID="{D36F5AFE-B446-44E0-AA05-50E17D83F3E4}" presName="rootComposite" presStyleCnt="0"/>
      <dgm:spPr/>
    </dgm:pt>
    <dgm:pt modelId="{17AC0BEA-55F5-4340-B11D-1D320AEB41EA}" type="pres">
      <dgm:prSet presAssocID="{D36F5AFE-B446-44E0-AA05-50E17D83F3E4}" presName="rootText" presStyleLbl="node4" presStyleIdx="11" presStyleCnt="17">
        <dgm:presLayoutVars>
          <dgm:chPref val="3"/>
        </dgm:presLayoutVars>
      </dgm:prSet>
      <dgm:spPr/>
      <dgm:t>
        <a:bodyPr/>
        <a:lstStyle/>
        <a:p>
          <a:endParaRPr lang="en-US"/>
        </a:p>
      </dgm:t>
    </dgm:pt>
    <dgm:pt modelId="{915D60E9-8D2B-4528-BC68-0CF5B8E6E5A7}" type="pres">
      <dgm:prSet presAssocID="{D36F5AFE-B446-44E0-AA05-50E17D83F3E4}" presName="rootConnector" presStyleLbl="node4" presStyleIdx="11" presStyleCnt="17"/>
      <dgm:spPr/>
      <dgm:t>
        <a:bodyPr/>
        <a:lstStyle/>
        <a:p>
          <a:endParaRPr lang="en-US"/>
        </a:p>
      </dgm:t>
    </dgm:pt>
    <dgm:pt modelId="{4ACF30F7-D30B-49C6-AA07-AB7A8A445F06}" type="pres">
      <dgm:prSet presAssocID="{D36F5AFE-B446-44E0-AA05-50E17D83F3E4}" presName="hierChild4" presStyleCnt="0"/>
      <dgm:spPr/>
    </dgm:pt>
    <dgm:pt modelId="{BC5BEE9E-3648-4880-9FCD-F3044C135068}" type="pres">
      <dgm:prSet presAssocID="{D36F5AFE-B446-44E0-AA05-50E17D83F3E4}" presName="hierChild5" presStyleCnt="0"/>
      <dgm:spPr/>
    </dgm:pt>
    <dgm:pt modelId="{C832E14E-023F-487F-9558-797396BFF727}" type="pres">
      <dgm:prSet presAssocID="{38349807-0FF5-4275-9CB6-5C7722732C32}" presName="Name37" presStyleLbl="parChTrans1D4" presStyleIdx="12" presStyleCnt="17"/>
      <dgm:spPr/>
      <dgm:t>
        <a:bodyPr/>
        <a:lstStyle/>
        <a:p>
          <a:endParaRPr lang="en-US"/>
        </a:p>
      </dgm:t>
    </dgm:pt>
    <dgm:pt modelId="{E6AEB5F5-FDAC-4237-936D-46FD66DA10C4}" type="pres">
      <dgm:prSet presAssocID="{D095D5A7-82E7-4460-9815-9B0AABC73FF5}" presName="hierRoot2" presStyleCnt="0">
        <dgm:presLayoutVars>
          <dgm:hierBranch val="init"/>
        </dgm:presLayoutVars>
      </dgm:prSet>
      <dgm:spPr/>
    </dgm:pt>
    <dgm:pt modelId="{FAEF15BD-2929-47AF-8508-363AE04CBBC2}" type="pres">
      <dgm:prSet presAssocID="{D095D5A7-82E7-4460-9815-9B0AABC73FF5}" presName="rootComposite" presStyleCnt="0"/>
      <dgm:spPr/>
    </dgm:pt>
    <dgm:pt modelId="{C16ABCE6-4830-4176-8B0B-4DCC859D4B53}" type="pres">
      <dgm:prSet presAssocID="{D095D5A7-82E7-4460-9815-9B0AABC73FF5}" presName="rootText" presStyleLbl="node4" presStyleIdx="12" presStyleCnt="17">
        <dgm:presLayoutVars>
          <dgm:chPref val="3"/>
        </dgm:presLayoutVars>
      </dgm:prSet>
      <dgm:spPr/>
      <dgm:t>
        <a:bodyPr/>
        <a:lstStyle/>
        <a:p>
          <a:endParaRPr lang="en-US"/>
        </a:p>
      </dgm:t>
    </dgm:pt>
    <dgm:pt modelId="{58679137-074E-4A48-A00E-3AB9146E73A1}" type="pres">
      <dgm:prSet presAssocID="{D095D5A7-82E7-4460-9815-9B0AABC73FF5}" presName="rootConnector" presStyleLbl="node4" presStyleIdx="12" presStyleCnt="17"/>
      <dgm:spPr/>
      <dgm:t>
        <a:bodyPr/>
        <a:lstStyle/>
        <a:p>
          <a:endParaRPr lang="en-US"/>
        </a:p>
      </dgm:t>
    </dgm:pt>
    <dgm:pt modelId="{6C84B302-90F4-4A61-84F0-A73574B8CBA6}" type="pres">
      <dgm:prSet presAssocID="{D095D5A7-82E7-4460-9815-9B0AABC73FF5}" presName="hierChild4" presStyleCnt="0"/>
      <dgm:spPr/>
    </dgm:pt>
    <dgm:pt modelId="{9464FCE1-95CB-4733-A98A-7C9D31ABEAB0}" type="pres">
      <dgm:prSet presAssocID="{D095D5A7-82E7-4460-9815-9B0AABC73FF5}" presName="hierChild5" presStyleCnt="0"/>
      <dgm:spPr/>
    </dgm:pt>
    <dgm:pt modelId="{2C73EB7C-F8D7-43B6-B745-8962586DB819}" type="pres">
      <dgm:prSet presAssocID="{151AFACE-5A7A-44BB-A10E-223284A3E359}" presName="hierChild5" presStyleCnt="0"/>
      <dgm:spPr/>
    </dgm:pt>
    <dgm:pt modelId="{1F9D868B-CCFE-43A6-BBA4-A84205992CEE}" type="pres">
      <dgm:prSet presAssocID="{9FB6E4F1-64B2-4919-A817-D202FB5C2BDD}" presName="hierChild5" presStyleCnt="0"/>
      <dgm:spPr/>
    </dgm:pt>
    <dgm:pt modelId="{FD40F335-3313-4879-82BC-F8BD48252B3E}" type="pres">
      <dgm:prSet presAssocID="{D4980179-411E-4256-9323-38E41AD3E14E}" presName="Name37" presStyleLbl="parChTrans1D3" presStyleIdx="3" presStyleCnt="4"/>
      <dgm:spPr/>
      <dgm:t>
        <a:bodyPr/>
        <a:lstStyle/>
        <a:p>
          <a:endParaRPr lang="en-US"/>
        </a:p>
      </dgm:t>
    </dgm:pt>
    <dgm:pt modelId="{6BF6F44A-8F3F-42DF-960A-D5A26AF67EBC}" type="pres">
      <dgm:prSet presAssocID="{81FA9CDB-9BF8-40F4-88DD-BE6E1B96A6AC}" presName="hierRoot2" presStyleCnt="0">
        <dgm:presLayoutVars>
          <dgm:hierBranch val="init"/>
        </dgm:presLayoutVars>
      </dgm:prSet>
      <dgm:spPr/>
    </dgm:pt>
    <dgm:pt modelId="{A3FE949E-70A4-4619-AAB2-65D34371269F}" type="pres">
      <dgm:prSet presAssocID="{81FA9CDB-9BF8-40F4-88DD-BE6E1B96A6AC}" presName="rootComposite" presStyleCnt="0"/>
      <dgm:spPr/>
    </dgm:pt>
    <dgm:pt modelId="{EE1BAF90-A60C-496A-B90F-9410027EA0EF}" type="pres">
      <dgm:prSet presAssocID="{81FA9CDB-9BF8-40F4-88DD-BE6E1B96A6AC}" presName="rootText" presStyleLbl="node3" presStyleIdx="3" presStyleCnt="4">
        <dgm:presLayoutVars>
          <dgm:chPref val="3"/>
        </dgm:presLayoutVars>
      </dgm:prSet>
      <dgm:spPr/>
      <dgm:t>
        <a:bodyPr/>
        <a:lstStyle/>
        <a:p>
          <a:endParaRPr lang="en-US"/>
        </a:p>
      </dgm:t>
    </dgm:pt>
    <dgm:pt modelId="{BEB327D8-DA0E-4157-A8B3-0D684B489324}" type="pres">
      <dgm:prSet presAssocID="{81FA9CDB-9BF8-40F4-88DD-BE6E1B96A6AC}" presName="rootConnector" presStyleLbl="node3" presStyleIdx="3" presStyleCnt="4"/>
      <dgm:spPr/>
      <dgm:t>
        <a:bodyPr/>
        <a:lstStyle/>
        <a:p>
          <a:endParaRPr lang="en-US"/>
        </a:p>
      </dgm:t>
    </dgm:pt>
    <dgm:pt modelId="{4320F38A-B8F4-4322-9DE8-946D7C0A7E11}" type="pres">
      <dgm:prSet presAssocID="{81FA9CDB-9BF8-40F4-88DD-BE6E1B96A6AC}" presName="hierChild4" presStyleCnt="0"/>
      <dgm:spPr/>
    </dgm:pt>
    <dgm:pt modelId="{7338DD98-EE1E-436D-9731-D18E355D79FA}" type="pres">
      <dgm:prSet presAssocID="{4E2B60C5-B4A6-4630-8BAA-9FA24C828F19}" presName="Name37" presStyleLbl="parChTrans1D4" presStyleIdx="13" presStyleCnt="17"/>
      <dgm:spPr/>
      <dgm:t>
        <a:bodyPr/>
        <a:lstStyle/>
        <a:p>
          <a:endParaRPr lang="en-US"/>
        </a:p>
      </dgm:t>
    </dgm:pt>
    <dgm:pt modelId="{B9CA584E-D6FC-41C9-B61D-87C8C9EB650F}" type="pres">
      <dgm:prSet presAssocID="{5B434D27-B637-4034-9920-C860BF56F528}" presName="hierRoot2" presStyleCnt="0">
        <dgm:presLayoutVars>
          <dgm:hierBranch val="init"/>
        </dgm:presLayoutVars>
      </dgm:prSet>
      <dgm:spPr/>
    </dgm:pt>
    <dgm:pt modelId="{141E0FA5-2544-4F5B-BA45-710E6306B95E}" type="pres">
      <dgm:prSet presAssocID="{5B434D27-B637-4034-9920-C860BF56F528}" presName="rootComposite" presStyleCnt="0"/>
      <dgm:spPr/>
    </dgm:pt>
    <dgm:pt modelId="{0F5CABCF-DDB0-4C0F-8E6A-F7D425657F4B}" type="pres">
      <dgm:prSet presAssocID="{5B434D27-B637-4034-9920-C860BF56F528}" presName="rootText" presStyleLbl="node4" presStyleIdx="13" presStyleCnt="17">
        <dgm:presLayoutVars>
          <dgm:chPref val="3"/>
        </dgm:presLayoutVars>
      </dgm:prSet>
      <dgm:spPr/>
      <dgm:t>
        <a:bodyPr/>
        <a:lstStyle/>
        <a:p>
          <a:endParaRPr lang="en-US"/>
        </a:p>
      </dgm:t>
    </dgm:pt>
    <dgm:pt modelId="{866E7B8E-98D2-4F79-89AF-80950072141A}" type="pres">
      <dgm:prSet presAssocID="{5B434D27-B637-4034-9920-C860BF56F528}" presName="rootConnector" presStyleLbl="node4" presStyleIdx="13" presStyleCnt="17"/>
      <dgm:spPr/>
      <dgm:t>
        <a:bodyPr/>
        <a:lstStyle/>
        <a:p>
          <a:endParaRPr lang="en-US"/>
        </a:p>
      </dgm:t>
    </dgm:pt>
    <dgm:pt modelId="{658E73D3-F405-4AA9-B3A2-D06E95A9A32F}" type="pres">
      <dgm:prSet presAssocID="{5B434D27-B637-4034-9920-C860BF56F528}" presName="hierChild4" presStyleCnt="0"/>
      <dgm:spPr/>
    </dgm:pt>
    <dgm:pt modelId="{AF529AFD-283D-4C37-80EE-9EA694563FB7}" type="pres">
      <dgm:prSet presAssocID="{5B434D27-B637-4034-9920-C860BF56F528}" presName="hierChild5" presStyleCnt="0"/>
      <dgm:spPr/>
    </dgm:pt>
    <dgm:pt modelId="{F474458E-818C-4DDE-B38E-BE425609899A}" type="pres">
      <dgm:prSet presAssocID="{6EC95B0D-1748-4041-8361-7469A861188D}" presName="Name37" presStyleLbl="parChTrans1D4" presStyleIdx="14" presStyleCnt="17"/>
      <dgm:spPr/>
      <dgm:t>
        <a:bodyPr/>
        <a:lstStyle/>
        <a:p>
          <a:endParaRPr lang="en-US"/>
        </a:p>
      </dgm:t>
    </dgm:pt>
    <dgm:pt modelId="{C5438711-83E5-4A74-A47E-0FFCFA9DB562}" type="pres">
      <dgm:prSet presAssocID="{43BEC2E9-6EC4-42F1-91EC-308E65F5ACF5}" presName="hierRoot2" presStyleCnt="0">
        <dgm:presLayoutVars>
          <dgm:hierBranch val="init"/>
        </dgm:presLayoutVars>
      </dgm:prSet>
      <dgm:spPr/>
    </dgm:pt>
    <dgm:pt modelId="{9B86731F-6940-4318-8CC4-11A071180398}" type="pres">
      <dgm:prSet presAssocID="{43BEC2E9-6EC4-42F1-91EC-308E65F5ACF5}" presName="rootComposite" presStyleCnt="0"/>
      <dgm:spPr/>
    </dgm:pt>
    <dgm:pt modelId="{FCAFDD78-642B-4989-BDA2-0F3FB01CDBFB}" type="pres">
      <dgm:prSet presAssocID="{43BEC2E9-6EC4-42F1-91EC-308E65F5ACF5}" presName="rootText" presStyleLbl="node4" presStyleIdx="14" presStyleCnt="17">
        <dgm:presLayoutVars>
          <dgm:chPref val="3"/>
        </dgm:presLayoutVars>
      </dgm:prSet>
      <dgm:spPr/>
      <dgm:t>
        <a:bodyPr/>
        <a:lstStyle/>
        <a:p>
          <a:endParaRPr lang="en-US"/>
        </a:p>
      </dgm:t>
    </dgm:pt>
    <dgm:pt modelId="{F653178B-61C8-4336-82E0-EE212A9AF3FD}" type="pres">
      <dgm:prSet presAssocID="{43BEC2E9-6EC4-42F1-91EC-308E65F5ACF5}" presName="rootConnector" presStyleLbl="node4" presStyleIdx="14" presStyleCnt="17"/>
      <dgm:spPr/>
      <dgm:t>
        <a:bodyPr/>
        <a:lstStyle/>
        <a:p>
          <a:endParaRPr lang="en-US"/>
        </a:p>
      </dgm:t>
    </dgm:pt>
    <dgm:pt modelId="{28B8AFDF-457E-4854-B516-8B4813FA6654}" type="pres">
      <dgm:prSet presAssocID="{43BEC2E9-6EC4-42F1-91EC-308E65F5ACF5}" presName="hierChild4" presStyleCnt="0"/>
      <dgm:spPr/>
    </dgm:pt>
    <dgm:pt modelId="{E31867DE-979D-429B-B348-A557DA16C359}" type="pres">
      <dgm:prSet presAssocID="{43BEC2E9-6EC4-42F1-91EC-308E65F5ACF5}" presName="hierChild5" presStyleCnt="0"/>
      <dgm:spPr/>
    </dgm:pt>
    <dgm:pt modelId="{6A56DC8C-681E-47B5-AD67-E1EA1EA22E78}" type="pres">
      <dgm:prSet presAssocID="{27083F09-D9C3-4A94-B863-CAF706C8A7AF}" presName="Name37" presStyleLbl="parChTrans1D4" presStyleIdx="15" presStyleCnt="17"/>
      <dgm:spPr/>
      <dgm:t>
        <a:bodyPr/>
        <a:lstStyle/>
        <a:p>
          <a:endParaRPr lang="en-US"/>
        </a:p>
      </dgm:t>
    </dgm:pt>
    <dgm:pt modelId="{D977F78A-558E-47B7-BFA6-8A1C91307D59}" type="pres">
      <dgm:prSet presAssocID="{1C2E1F91-892D-45CB-BF13-CBC33BDC0A15}" presName="hierRoot2" presStyleCnt="0">
        <dgm:presLayoutVars>
          <dgm:hierBranch val="init"/>
        </dgm:presLayoutVars>
      </dgm:prSet>
      <dgm:spPr/>
    </dgm:pt>
    <dgm:pt modelId="{24364443-9B58-4238-B855-F774829AC2D8}" type="pres">
      <dgm:prSet presAssocID="{1C2E1F91-892D-45CB-BF13-CBC33BDC0A15}" presName="rootComposite" presStyleCnt="0"/>
      <dgm:spPr/>
    </dgm:pt>
    <dgm:pt modelId="{ED4BD7C4-31D5-49A7-B597-10AA123245ED}" type="pres">
      <dgm:prSet presAssocID="{1C2E1F91-892D-45CB-BF13-CBC33BDC0A15}" presName="rootText" presStyleLbl="node4" presStyleIdx="15" presStyleCnt="17">
        <dgm:presLayoutVars>
          <dgm:chPref val="3"/>
        </dgm:presLayoutVars>
      </dgm:prSet>
      <dgm:spPr/>
      <dgm:t>
        <a:bodyPr/>
        <a:lstStyle/>
        <a:p>
          <a:endParaRPr lang="en-US"/>
        </a:p>
      </dgm:t>
    </dgm:pt>
    <dgm:pt modelId="{E89BF071-F312-49AD-8DEC-BE5BA387D562}" type="pres">
      <dgm:prSet presAssocID="{1C2E1F91-892D-45CB-BF13-CBC33BDC0A15}" presName="rootConnector" presStyleLbl="node4" presStyleIdx="15" presStyleCnt="17"/>
      <dgm:spPr/>
      <dgm:t>
        <a:bodyPr/>
        <a:lstStyle/>
        <a:p>
          <a:endParaRPr lang="en-US"/>
        </a:p>
      </dgm:t>
    </dgm:pt>
    <dgm:pt modelId="{B579DC6A-12F3-4ED4-8438-58D57793643E}" type="pres">
      <dgm:prSet presAssocID="{1C2E1F91-892D-45CB-BF13-CBC33BDC0A15}" presName="hierChild4" presStyleCnt="0"/>
      <dgm:spPr/>
    </dgm:pt>
    <dgm:pt modelId="{632B834A-DEE6-4EED-9EC9-0BCA95F18B4B}" type="pres">
      <dgm:prSet presAssocID="{1C2E1F91-892D-45CB-BF13-CBC33BDC0A15}" presName="hierChild5" presStyleCnt="0"/>
      <dgm:spPr/>
    </dgm:pt>
    <dgm:pt modelId="{61A68F6A-3F7F-45B4-97A7-488C20A941C4}" type="pres">
      <dgm:prSet presAssocID="{614053FD-391B-4E30-A823-29CE79977B8B}" presName="Name37" presStyleLbl="parChTrans1D4" presStyleIdx="16" presStyleCnt="17"/>
      <dgm:spPr/>
      <dgm:t>
        <a:bodyPr/>
        <a:lstStyle/>
        <a:p>
          <a:endParaRPr lang="en-US"/>
        </a:p>
      </dgm:t>
    </dgm:pt>
    <dgm:pt modelId="{6C140ACF-1809-459E-A3B6-970A8A12E625}" type="pres">
      <dgm:prSet presAssocID="{23969D57-DFA6-4152-9FA4-746AD5CD84F8}" presName="hierRoot2" presStyleCnt="0">
        <dgm:presLayoutVars>
          <dgm:hierBranch val="init"/>
        </dgm:presLayoutVars>
      </dgm:prSet>
      <dgm:spPr/>
    </dgm:pt>
    <dgm:pt modelId="{0F4284D5-899B-41BC-B5F8-D7598A77B698}" type="pres">
      <dgm:prSet presAssocID="{23969D57-DFA6-4152-9FA4-746AD5CD84F8}" presName="rootComposite" presStyleCnt="0"/>
      <dgm:spPr/>
    </dgm:pt>
    <dgm:pt modelId="{BE685BD1-9C2A-4B81-8CD9-6B91FE5F0A78}" type="pres">
      <dgm:prSet presAssocID="{23969D57-DFA6-4152-9FA4-746AD5CD84F8}" presName="rootText" presStyleLbl="node4" presStyleIdx="16" presStyleCnt="17">
        <dgm:presLayoutVars>
          <dgm:chPref val="3"/>
        </dgm:presLayoutVars>
      </dgm:prSet>
      <dgm:spPr/>
      <dgm:t>
        <a:bodyPr/>
        <a:lstStyle/>
        <a:p>
          <a:endParaRPr lang="en-US"/>
        </a:p>
      </dgm:t>
    </dgm:pt>
    <dgm:pt modelId="{76DD2EFB-87F2-455D-A2D5-7100C197ABC6}" type="pres">
      <dgm:prSet presAssocID="{23969D57-DFA6-4152-9FA4-746AD5CD84F8}" presName="rootConnector" presStyleLbl="node4" presStyleIdx="16" presStyleCnt="17"/>
      <dgm:spPr/>
      <dgm:t>
        <a:bodyPr/>
        <a:lstStyle/>
        <a:p>
          <a:endParaRPr lang="en-US"/>
        </a:p>
      </dgm:t>
    </dgm:pt>
    <dgm:pt modelId="{1265694B-62C4-4F44-8F3C-976CB239C527}" type="pres">
      <dgm:prSet presAssocID="{23969D57-DFA6-4152-9FA4-746AD5CD84F8}" presName="hierChild4" presStyleCnt="0"/>
      <dgm:spPr/>
    </dgm:pt>
    <dgm:pt modelId="{517E8D4A-9A70-4D72-9FC8-930D0CF72863}" type="pres">
      <dgm:prSet presAssocID="{23969D57-DFA6-4152-9FA4-746AD5CD84F8}" presName="hierChild5" presStyleCnt="0"/>
      <dgm:spPr/>
    </dgm:pt>
    <dgm:pt modelId="{7574621D-BDB8-4179-92EB-D44D973CDAA5}" type="pres">
      <dgm:prSet presAssocID="{81FA9CDB-9BF8-40F4-88DD-BE6E1B96A6AC}" presName="hierChild5" presStyleCnt="0"/>
      <dgm:spPr/>
    </dgm:pt>
    <dgm:pt modelId="{3BBF7C43-4BAA-4067-9633-D037823A9C44}" type="pres">
      <dgm:prSet presAssocID="{8E2074C4-09C7-4738-9150-D9B02B1231F0}" presName="hierChild5" presStyleCnt="0"/>
      <dgm:spPr/>
    </dgm:pt>
    <dgm:pt modelId="{41B0EDC5-328D-4809-A030-FF320B2D8A2D}" type="pres">
      <dgm:prSet presAssocID="{ED65E566-E6F8-43F0-A21E-727A4E09927F}" presName="hierChild3" presStyleCnt="0"/>
      <dgm:spPr/>
    </dgm:pt>
    <dgm:pt modelId="{756F075C-0DA5-4D75-814F-A86DA5FB66D9}" type="pres">
      <dgm:prSet presAssocID="{B1DAF87A-1DA3-440A-B9D7-45F34345C571}" presName="Name111" presStyleLbl="parChTrans1D2" presStyleIdx="4" presStyleCnt="5"/>
      <dgm:spPr/>
      <dgm:t>
        <a:bodyPr/>
        <a:lstStyle/>
        <a:p>
          <a:endParaRPr lang="en-US"/>
        </a:p>
      </dgm:t>
    </dgm:pt>
    <dgm:pt modelId="{98364B70-3448-4823-9188-920EE16FA0A4}" type="pres">
      <dgm:prSet presAssocID="{803102D8-0337-4DF1-A062-CED555EF4634}" presName="hierRoot3" presStyleCnt="0">
        <dgm:presLayoutVars>
          <dgm:hierBranch val="init"/>
        </dgm:presLayoutVars>
      </dgm:prSet>
      <dgm:spPr/>
    </dgm:pt>
    <dgm:pt modelId="{CC2BBB1D-E0C6-4B02-837F-CABBB7A612A6}" type="pres">
      <dgm:prSet presAssocID="{803102D8-0337-4DF1-A062-CED555EF4634}" presName="rootComposite3" presStyleCnt="0"/>
      <dgm:spPr/>
    </dgm:pt>
    <dgm:pt modelId="{96D78846-3750-4368-A788-3DBA6752AA0B}" type="pres">
      <dgm:prSet presAssocID="{803102D8-0337-4DF1-A062-CED555EF4634}" presName="rootText3" presStyleLbl="asst1" presStyleIdx="0" presStyleCnt="1">
        <dgm:presLayoutVars>
          <dgm:chPref val="3"/>
        </dgm:presLayoutVars>
      </dgm:prSet>
      <dgm:spPr/>
      <dgm:t>
        <a:bodyPr/>
        <a:lstStyle/>
        <a:p>
          <a:endParaRPr lang="en-US"/>
        </a:p>
      </dgm:t>
    </dgm:pt>
    <dgm:pt modelId="{DFAB2A5E-BEB6-4118-9F88-10072F82BBC2}" type="pres">
      <dgm:prSet presAssocID="{803102D8-0337-4DF1-A062-CED555EF4634}" presName="rootConnector3" presStyleLbl="asst1" presStyleIdx="0" presStyleCnt="1"/>
      <dgm:spPr/>
      <dgm:t>
        <a:bodyPr/>
        <a:lstStyle/>
        <a:p>
          <a:endParaRPr lang="en-US"/>
        </a:p>
      </dgm:t>
    </dgm:pt>
    <dgm:pt modelId="{C456E8B5-733A-452F-B690-AADC526C9C5F}" type="pres">
      <dgm:prSet presAssocID="{803102D8-0337-4DF1-A062-CED555EF4634}" presName="hierChild6" presStyleCnt="0"/>
      <dgm:spPr/>
    </dgm:pt>
    <dgm:pt modelId="{70FCFD99-13B3-4060-A0FA-D926777147FD}" type="pres">
      <dgm:prSet presAssocID="{803102D8-0337-4DF1-A062-CED555EF4634}" presName="hierChild7" presStyleCnt="0"/>
      <dgm:spPr/>
    </dgm:pt>
  </dgm:ptLst>
  <dgm:cxnLst>
    <dgm:cxn modelId="{750F28F3-5C34-49E2-9160-0E2AE8BFAEC9}" type="presOf" srcId="{A6D2A24C-9986-46D2-A9BF-28EC0412DCCF}" destId="{D30A7A9A-81C3-4634-91A0-7C16634AEDED}" srcOrd="0" destOrd="0" presId="urn:microsoft.com/office/officeart/2005/8/layout/orgChart1"/>
    <dgm:cxn modelId="{E0CE4352-23E0-43D7-9293-1D5766CB3F82}" type="presOf" srcId="{98336482-A3AA-4CC4-B45B-894B890D4E31}" destId="{CA0D4ED0-061C-4A64-A42A-4CC6640BA2A8}" srcOrd="1" destOrd="0" presId="urn:microsoft.com/office/officeart/2005/8/layout/orgChart1"/>
    <dgm:cxn modelId="{49AFF33D-840D-4344-95DC-F0B1FE1C7E0B}" type="presOf" srcId="{061BE450-BA66-48E7-BE36-E89E6B28C437}" destId="{25B266FC-DF92-47CB-B368-597F1324F400}" srcOrd="0" destOrd="0" presId="urn:microsoft.com/office/officeart/2005/8/layout/orgChart1"/>
    <dgm:cxn modelId="{B8E83E72-B27B-49CF-83B6-AD5686CBD524}" type="presOf" srcId="{8E2074C4-09C7-4738-9150-D9B02B1231F0}" destId="{E42AE334-9259-438B-80D9-E8E6C5C0F9D9}" srcOrd="0" destOrd="0" presId="urn:microsoft.com/office/officeart/2005/8/layout/orgChart1"/>
    <dgm:cxn modelId="{0D65460C-0A91-4B9D-A41E-8F89333807DF}" type="presOf" srcId="{803102D8-0337-4DF1-A062-CED555EF4634}" destId="{DFAB2A5E-BEB6-4118-9F88-10072F82BBC2}" srcOrd="1" destOrd="0" presId="urn:microsoft.com/office/officeart/2005/8/layout/orgChart1"/>
    <dgm:cxn modelId="{9F06E15D-26A5-41AB-99F4-5AF6CC64FFB4}" srcId="{9FB6E4F1-64B2-4919-A817-D202FB5C2BDD}" destId="{068BBB67-9054-4747-86AD-F3BA681F014F}" srcOrd="1" destOrd="0" parTransId="{97DD40D6-2A7B-4761-B522-CDCC8FCC2249}" sibTransId="{1BDD23F1-D14E-4CA0-BCC8-8A913ECF2067}"/>
    <dgm:cxn modelId="{CB556274-AE64-425E-9E50-BD6306E182DF}" srcId="{8E2074C4-09C7-4738-9150-D9B02B1231F0}" destId="{81FA9CDB-9BF8-40F4-88DD-BE6E1B96A6AC}" srcOrd="1" destOrd="0" parTransId="{D4980179-411E-4256-9323-38E41AD3E14E}" sibTransId="{0D7E5A8E-3A6E-4ABA-90A6-3876E103702E}"/>
    <dgm:cxn modelId="{130FF3BB-A53F-4D37-B8D6-2862B828FBC4}" type="presOf" srcId="{53168AFB-92F3-4947-A093-BA6E345DC7E9}" destId="{694A5339-DA44-4C89-9E30-09ADF6DE01D4}" srcOrd="0" destOrd="0" presId="urn:microsoft.com/office/officeart/2005/8/layout/orgChart1"/>
    <dgm:cxn modelId="{62C7F530-6D84-4D22-9A84-E9D7E515E0A2}" type="presOf" srcId="{81FA9CDB-9BF8-40F4-88DD-BE6E1B96A6AC}" destId="{EE1BAF90-A60C-496A-B90F-9410027EA0EF}" srcOrd="0" destOrd="0" presId="urn:microsoft.com/office/officeart/2005/8/layout/orgChart1"/>
    <dgm:cxn modelId="{F9E486C3-D139-4A96-9C35-F48C7ED6040F}" type="presOf" srcId="{7D15D198-6F20-4006-840A-4279C37144B4}" destId="{4136784C-53CE-480B-A121-2249F33748FF}" srcOrd="0" destOrd="0" presId="urn:microsoft.com/office/officeart/2005/8/layout/orgChart1"/>
    <dgm:cxn modelId="{819FE79F-4392-4EA2-AE97-208512D6BC04}" type="presOf" srcId="{151AFACE-5A7A-44BB-A10E-223284A3E359}" destId="{AC8E927C-62E4-4AC1-8BF4-A9B5919E423B}" srcOrd="0" destOrd="0" presId="urn:microsoft.com/office/officeart/2005/8/layout/orgChart1"/>
    <dgm:cxn modelId="{D4ED73C1-02D6-4BAA-A1DB-196978BCE4D0}" type="presOf" srcId="{32DBF441-822A-4128-A07D-687D315CBBA3}" destId="{48481B09-5F36-4EEA-8EF6-D0B089CA5E8F}" srcOrd="0" destOrd="0" presId="urn:microsoft.com/office/officeart/2005/8/layout/orgChart1"/>
    <dgm:cxn modelId="{1A05E013-7AE2-4D06-B637-8E0365C5776F}" srcId="{151AFACE-5A7A-44BB-A10E-223284A3E359}" destId="{D095D5A7-82E7-4460-9815-9B0AABC73FF5}" srcOrd="2" destOrd="0" parTransId="{38349807-0FF5-4275-9CB6-5C7722732C32}" sibTransId="{D3E0BFFF-A373-4FD1-A7A0-EB3A886236DE}"/>
    <dgm:cxn modelId="{FB2B1133-25E8-451A-9AE1-1BD4FC958298}" type="presOf" srcId="{2210F02A-FAF2-4053-81E7-75A10A1C185F}" destId="{776EDD3A-6F71-42AB-B606-7A42276EA44D}" srcOrd="0" destOrd="0" presId="urn:microsoft.com/office/officeart/2005/8/layout/orgChart1"/>
    <dgm:cxn modelId="{DD323522-59A2-4ADB-B9C2-6BED704A5A61}" type="presOf" srcId="{D4980179-411E-4256-9323-38E41AD3E14E}" destId="{FD40F335-3313-4879-82BC-F8BD48252B3E}" srcOrd="0" destOrd="0" presId="urn:microsoft.com/office/officeart/2005/8/layout/orgChart1"/>
    <dgm:cxn modelId="{39AC2256-CFEC-49EE-A780-0B5C39F6F1B9}" type="presOf" srcId="{7F7DD271-6817-4254-8549-64C9F6E25870}" destId="{0161761F-3F11-4DC9-83AB-2D88573F1F74}" srcOrd="0" destOrd="0" presId="urn:microsoft.com/office/officeart/2005/8/layout/orgChart1"/>
    <dgm:cxn modelId="{EAE75A93-18E4-4901-A77F-1991CF3B92F2}" srcId="{ED65E566-E6F8-43F0-A21E-727A4E09927F}" destId="{886E6E9E-1FD3-4797-88A1-313692F36101}" srcOrd="0" destOrd="0" parTransId="{EFD8925C-EA82-4CCA-9E86-420DC5F6331B}" sibTransId="{1AD5BFA4-0EC4-45F5-80CB-9ABDC98802EC}"/>
    <dgm:cxn modelId="{BC83BF01-84CE-4FCB-8E83-CDE6530466CA}" type="presOf" srcId="{84D301BE-E57A-494F-B0B9-185E0A800CC1}" destId="{7328C132-FDF9-4E97-869E-4EEE17C6CC91}" srcOrd="0" destOrd="0" presId="urn:microsoft.com/office/officeart/2005/8/layout/orgChart1"/>
    <dgm:cxn modelId="{5A1C0C13-8902-4630-8C51-F038A366A83F}" type="presOf" srcId="{974488E9-BC5E-49AC-856C-36EFF872D42D}" destId="{A0012338-F318-42B5-BF9E-1F2AAFC32BAA}" srcOrd="0" destOrd="0" presId="urn:microsoft.com/office/officeart/2005/8/layout/orgChart1"/>
    <dgm:cxn modelId="{94D43068-FE88-4E50-A477-48475CD6C502}" srcId="{9FB6E4F1-64B2-4919-A817-D202FB5C2BDD}" destId="{2BA7BE0B-5E6C-4CAE-A97D-9438EBB1669E}" srcOrd="2" destOrd="0" parTransId="{84D301BE-E57A-494F-B0B9-185E0A800CC1}" sibTransId="{39F6D9AF-975F-4143-A01A-4784A03C55C5}"/>
    <dgm:cxn modelId="{1218B934-44B1-4605-B22D-A07CD3A5119E}" srcId="{808D612C-DCBF-4D0F-9C83-7F7FB90F0CB7}" destId="{9E49FD00-AF44-4DB3-9CF0-FD522EBB8927}" srcOrd="1" destOrd="0" parTransId="{ABC129A7-EB03-4EEA-AF30-251E6407A793}" sibTransId="{55513407-ABAA-44E2-B1DE-0FEAB893D1C7}"/>
    <dgm:cxn modelId="{B6343065-F091-40D8-8945-E044D73019E8}" type="presOf" srcId="{BEF38774-D547-433E-9D32-C64C7F0772C6}" destId="{B0FA807C-4F1E-4112-B836-19E7742A2C09}" srcOrd="0" destOrd="0" presId="urn:microsoft.com/office/officeart/2005/8/layout/orgChart1"/>
    <dgm:cxn modelId="{02DE7628-3507-442C-BF63-88B173671E1C}" srcId="{151AFACE-5A7A-44BB-A10E-223284A3E359}" destId="{2210F02A-FAF2-4053-81E7-75A10A1C185F}" srcOrd="0" destOrd="0" parTransId="{53168AFB-92F3-4947-A093-BA6E345DC7E9}" sibTransId="{0C59DFE9-422E-4C71-806F-60F61709D9DD}"/>
    <dgm:cxn modelId="{D974AAD9-CBAB-4A92-8FB0-67C006F3B484}" type="presOf" srcId="{886E6E9E-1FD3-4797-88A1-313692F36101}" destId="{E4EA0200-4262-4FCA-BC1B-97A449B60AF3}" srcOrd="1" destOrd="0" presId="urn:microsoft.com/office/officeart/2005/8/layout/orgChart1"/>
    <dgm:cxn modelId="{96E27969-E315-43C4-AF86-D2CA5A65CD0D}" type="presOf" srcId="{D9038207-95F5-46ED-BEA9-1844813AE0C8}" destId="{6762261A-2BE5-4EAE-8EEF-A4277FD05DEE}" srcOrd="0" destOrd="0" presId="urn:microsoft.com/office/officeart/2005/8/layout/orgChart1"/>
    <dgm:cxn modelId="{5C41C489-9C68-4CFA-85ED-CD29D1491B99}" type="presOf" srcId="{2BA7BE0B-5E6C-4CAE-A97D-9438EBB1669E}" destId="{528B832F-A5D3-4D5A-B82D-002FC879528A}" srcOrd="0" destOrd="0" presId="urn:microsoft.com/office/officeart/2005/8/layout/orgChart1"/>
    <dgm:cxn modelId="{72AB7E52-8910-4B43-8B22-FCAE36B2FCDD}" type="presOf" srcId="{97DD40D6-2A7B-4761-B522-CDCC8FCC2249}" destId="{F6DBB3D8-E5F4-4B16-8D19-57CCA7A57AF3}" srcOrd="0" destOrd="0" presId="urn:microsoft.com/office/officeart/2005/8/layout/orgChart1"/>
    <dgm:cxn modelId="{9CDD86FE-3706-4D38-BB14-BBB915A3218E}" type="presOf" srcId="{1C2E1F91-892D-45CB-BF13-CBC33BDC0A15}" destId="{E89BF071-F312-49AD-8DEC-BE5BA387D562}" srcOrd="1" destOrd="0" presId="urn:microsoft.com/office/officeart/2005/8/layout/orgChart1"/>
    <dgm:cxn modelId="{C9C4D032-1567-44D2-AFE6-BA7E72E1B130}" type="presOf" srcId="{B95E1F95-D2F5-4780-B0C9-282EE4EAFF47}" destId="{2CF66049-B418-46DD-A5A1-6A4AB75D134A}" srcOrd="0" destOrd="0" presId="urn:microsoft.com/office/officeart/2005/8/layout/orgChart1"/>
    <dgm:cxn modelId="{B0093DE9-8921-4488-BE5A-1F048BA2D98D}" srcId="{068BBB67-9054-4747-86AD-F3BA681F014F}" destId="{974488E9-BC5E-49AC-856C-36EFF872D42D}" srcOrd="0" destOrd="0" parTransId="{98A41E5F-CC39-48AF-BFC6-F6B8BCEF2F09}" sibTransId="{5AAA5673-0847-4FD3-9098-A3AEA043FE26}"/>
    <dgm:cxn modelId="{9F86CEB4-5DAC-488B-A1AF-17DBFCD5ABEE}" type="presOf" srcId="{43BEC2E9-6EC4-42F1-91EC-308E65F5ACF5}" destId="{F653178B-61C8-4336-82E0-EE212A9AF3FD}" srcOrd="1" destOrd="0" presId="urn:microsoft.com/office/officeart/2005/8/layout/orgChart1"/>
    <dgm:cxn modelId="{865969C8-D4CF-49C5-BBB8-4587DDD5BA02}" type="presOf" srcId="{B95E1F95-D2F5-4780-B0C9-282EE4EAFF47}" destId="{64601279-0898-475B-9253-BF0E023FB95C}" srcOrd="1" destOrd="0" presId="urn:microsoft.com/office/officeart/2005/8/layout/orgChart1"/>
    <dgm:cxn modelId="{2EABBED0-9CFF-43D1-BAC0-6056F49F257B}" type="presOf" srcId="{27083F09-D9C3-4A94-B863-CAF706C8A7AF}" destId="{6A56DC8C-681E-47B5-AD67-E1EA1EA22E78}" srcOrd="0" destOrd="0" presId="urn:microsoft.com/office/officeart/2005/8/layout/orgChart1"/>
    <dgm:cxn modelId="{1D3D9E17-9EBE-4958-8EB2-867FB49C270D}" srcId="{2BA7BE0B-5E6C-4CAE-A97D-9438EBB1669E}" destId="{7891C9D5-A803-4FAE-B543-603B98907A74}" srcOrd="2" destOrd="0" parTransId="{A6D2A24C-9986-46D2-A9BF-28EC0412DCCF}" sibTransId="{ECB89FAC-9C35-487D-B943-2E44A7589443}"/>
    <dgm:cxn modelId="{DADBB8BB-C54F-4308-B8E1-23159419E630}" srcId="{2BA7BE0B-5E6C-4CAE-A97D-9438EBB1669E}" destId="{7675CDC1-DE7D-4DE1-B0DB-21A7A883EFF9}" srcOrd="1" destOrd="0" parTransId="{7F7DD271-6817-4254-8549-64C9F6E25870}" sibTransId="{51439456-5005-46AD-84CF-85182521FEBD}"/>
    <dgm:cxn modelId="{B9C78D08-1C5B-4E1C-B764-3B6108B8F8EC}" type="presOf" srcId="{808D612C-DCBF-4D0F-9C83-7F7FB90F0CB7}" destId="{B02D02CB-FE46-4E2A-AAD2-46F2227710D4}" srcOrd="1" destOrd="0" presId="urn:microsoft.com/office/officeart/2005/8/layout/orgChart1"/>
    <dgm:cxn modelId="{3A1450B6-8B5B-49B9-BC46-FE11E066DDDA}" type="presOf" srcId="{4E2B60C5-B4A6-4630-8BAA-9FA24C828F19}" destId="{7338DD98-EE1E-436D-9731-D18E355D79FA}" srcOrd="0" destOrd="0" presId="urn:microsoft.com/office/officeart/2005/8/layout/orgChart1"/>
    <dgm:cxn modelId="{4BF7A39E-A0B0-4167-B496-D5D3BD430C2B}" srcId="{068BBB67-9054-4747-86AD-F3BA681F014F}" destId="{BBF4D30B-87B1-4B50-B3CF-9C107F335640}" srcOrd="2" destOrd="0" parTransId="{618BF1C1-CBDD-4752-B4FC-2A1342EAA80C}" sibTransId="{1FB3B487-6B00-4783-B9CB-9E22FB40C949}"/>
    <dgm:cxn modelId="{F6EB1FCB-8699-483E-859D-7E75B53F29FB}" srcId="{ED65E566-E6F8-43F0-A21E-727A4E09927F}" destId="{808D612C-DCBF-4D0F-9C83-7F7FB90F0CB7}" srcOrd="2" destOrd="0" parTransId="{F65D932C-210C-4890-B953-AFF44248326B}" sibTransId="{01A3AF38-54FA-408F-B866-3426297257DE}"/>
    <dgm:cxn modelId="{087D3037-5851-496A-815F-B06E5B62DC78}" type="presOf" srcId="{9E49FD00-AF44-4DB3-9CF0-FD522EBB8927}" destId="{616AC054-A476-4044-8D36-A29FF9A0EB95}" srcOrd="0" destOrd="0" presId="urn:microsoft.com/office/officeart/2005/8/layout/orgChart1"/>
    <dgm:cxn modelId="{0E6DA4C7-1279-4496-99B7-869CD196924E}" type="presOf" srcId="{151AFACE-5A7A-44BB-A10E-223284A3E359}" destId="{DE7C46A0-5D79-48BC-95AC-E0F19B7A6AEC}" srcOrd="1" destOrd="0" presId="urn:microsoft.com/office/officeart/2005/8/layout/orgChart1"/>
    <dgm:cxn modelId="{7F257510-5280-4552-83EC-BC0861A93C6D}" type="presOf" srcId="{7891C9D5-A803-4FAE-B543-603B98907A74}" destId="{AC8A2A9A-CF00-4751-B31D-66C895C399EA}" srcOrd="1" destOrd="0" presId="urn:microsoft.com/office/officeart/2005/8/layout/orgChart1"/>
    <dgm:cxn modelId="{F3EC3E5A-D6C6-4796-AAFD-1EE413A76047}" type="presOf" srcId="{D36F5AFE-B446-44E0-AA05-50E17D83F3E4}" destId="{915D60E9-8D2B-4528-BC68-0CF5B8E6E5A7}" srcOrd="1" destOrd="0" presId="urn:microsoft.com/office/officeart/2005/8/layout/orgChart1"/>
    <dgm:cxn modelId="{C24CF190-B512-4E9F-8D7C-2353A3789149}" type="presOf" srcId="{6EC95B0D-1748-4041-8361-7469A861188D}" destId="{F474458E-818C-4DDE-B38E-BE425609899A}" srcOrd="0" destOrd="0" presId="urn:microsoft.com/office/officeart/2005/8/layout/orgChart1"/>
    <dgm:cxn modelId="{6226B1DA-3387-44B6-A172-1ADAE14B049A}" type="presOf" srcId="{2BA7BE0B-5E6C-4CAE-A97D-9438EBB1669E}" destId="{7D587DF3-0B53-4299-A0A1-1E3876D525DB}" srcOrd="1" destOrd="0" presId="urn:microsoft.com/office/officeart/2005/8/layout/orgChart1"/>
    <dgm:cxn modelId="{15E3154D-2506-45D9-ADB6-5FE3063ACA1F}" srcId="{8E2074C4-09C7-4738-9150-D9B02B1231F0}" destId="{9FB6E4F1-64B2-4919-A817-D202FB5C2BDD}" srcOrd="0" destOrd="0" parTransId="{061BE450-BA66-48E7-BE36-E89E6B28C437}" sibTransId="{9EA7AD51-A424-4E8F-BA14-3E423E23BE68}"/>
    <dgm:cxn modelId="{EA9DF1C7-B7C3-4CAC-AE04-87FCC37EC8FF}" type="presOf" srcId="{9FB6E4F1-64B2-4919-A817-D202FB5C2BDD}" destId="{F0E25577-A6DB-4C9D-B716-CE83CE641F6D}" srcOrd="0" destOrd="0" presId="urn:microsoft.com/office/officeart/2005/8/layout/orgChart1"/>
    <dgm:cxn modelId="{10D8C588-EFC5-4717-8854-12C540F166B5}" type="presOf" srcId="{23969D57-DFA6-4152-9FA4-746AD5CD84F8}" destId="{BE685BD1-9C2A-4B81-8CD9-6B91FE5F0A78}" srcOrd="0" destOrd="0" presId="urn:microsoft.com/office/officeart/2005/8/layout/orgChart1"/>
    <dgm:cxn modelId="{B6EF7600-DA49-48C2-99F3-3E77EA0C34D3}" type="presOf" srcId="{886E6E9E-1FD3-4797-88A1-313692F36101}" destId="{D1A06B37-6510-4F06-96CF-4A2480C327C7}" srcOrd="0" destOrd="0" presId="urn:microsoft.com/office/officeart/2005/8/layout/orgChart1"/>
    <dgm:cxn modelId="{81C2D343-2F1A-48C7-AF56-CE402B1B7EDF}" type="presOf" srcId="{B1DAF87A-1DA3-440A-B9D7-45F34345C571}" destId="{756F075C-0DA5-4D75-814F-A86DA5FB66D9}" srcOrd="0" destOrd="0" presId="urn:microsoft.com/office/officeart/2005/8/layout/orgChart1"/>
    <dgm:cxn modelId="{C7DA42AE-1ACC-441C-BEED-8CA4B6F0E285}" type="presOf" srcId="{8E2074C4-09C7-4738-9150-D9B02B1231F0}" destId="{7446B1C4-BD9E-4C1E-A444-2E396C295956}" srcOrd="1" destOrd="0" presId="urn:microsoft.com/office/officeart/2005/8/layout/orgChart1"/>
    <dgm:cxn modelId="{8D13275C-EE1F-4716-965C-6D4B77C5583F}" type="presOf" srcId="{3B2C44F4-5500-44AF-AB52-98BAB03A13B0}" destId="{E37DADBA-0ABE-4AF8-8704-20108A2E0EC1}" srcOrd="1" destOrd="0" presId="urn:microsoft.com/office/officeart/2005/8/layout/orgChart1"/>
    <dgm:cxn modelId="{1E838154-2934-4BEE-A934-7EC25D4817A8}" type="presOf" srcId="{2210F02A-FAF2-4053-81E7-75A10A1C185F}" destId="{EA076991-0EDF-48FE-8F2B-2725287AB96D}" srcOrd="1" destOrd="0" presId="urn:microsoft.com/office/officeart/2005/8/layout/orgChart1"/>
    <dgm:cxn modelId="{87C4D79F-EFDC-4C0E-AE72-7CCFD0B097AC}" type="presOf" srcId="{ED65E566-E6F8-43F0-A21E-727A4E09927F}" destId="{FA3C27A2-6D87-4774-BF8D-247B4CCFAC26}" srcOrd="0" destOrd="0" presId="urn:microsoft.com/office/officeart/2005/8/layout/orgChart1"/>
    <dgm:cxn modelId="{41BB265D-B78C-4AF7-8DDD-6739D3FA66BC}" type="presOf" srcId="{614053FD-391B-4E30-A823-29CE79977B8B}" destId="{61A68F6A-3F7F-45B4-97A7-488C20A941C4}" srcOrd="0" destOrd="0" presId="urn:microsoft.com/office/officeart/2005/8/layout/orgChart1"/>
    <dgm:cxn modelId="{7C09A1B3-D608-4C2D-B3F2-FB12D577C3BF}" type="presOf" srcId="{ABC129A7-EB03-4EEA-AF30-251E6407A793}" destId="{5362F4ED-B75B-4D93-BB85-FD511B542773}" srcOrd="0" destOrd="0" presId="urn:microsoft.com/office/officeart/2005/8/layout/orgChart1"/>
    <dgm:cxn modelId="{B996FD8B-5408-4F55-98A5-A96887121CFF}" type="presOf" srcId="{803102D8-0337-4DF1-A062-CED555EF4634}" destId="{96D78846-3750-4368-A788-3DBA6752AA0B}" srcOrd="0" destOrd="0" presId="urn:microsoft.com/office/officeart/2005/8/layout/orgChart1"/>
    <dgm:cxn modelId="{BF1B11FC-8296-4753-B16D-948EC4EEB37D}" type="presOf" srcId="{7675CDC1-DE7D-4DE1-B0DB-21A7A883EFF9}" destId="{9B4BA5E1-8AB3-49FE-9FF8-0E8D70178650}" srcOrd="1" destOrd="0" presId="urn:microsoft.com/office/officeart/2005/8/layout/orgChart1"/>
    <dgm:cxn modelId="{C40F9C9B-5EEE-43F8-89D4-37CA337910EB}" type="presOf" srcId="{723CE426-6FA4-4233-B168-6D1AE32F6FFD}" destId="{DCB27714-E8D7-43FC-9161-DBF566966FEE}" srcOrd="0" destOrd="0" presId="urn:microsoft.com/office/officeart/2005/8/layout/orgChart1"/>
    <dgm:cxn modelId="{5B0D67B7-DE0B-4B2A-A9EB-7227A743943A}" type="presOf" srcId="{38349807-0FF5-4275-9CB6-5C7722732C32}" destId="{C832E14E-023F-487F-9558-797396BFF727}" srcOrd="0" destOrd="0" presId="urn:microsoft.com/office/officeart/2005/8/layout/orgChart1"/>
    <dgm:cxn modelId="{CF9CC069-2526-4F5A-AAC2-1D43C46775EC}" type="presOf" srcId="{0E81485B-9572-4A8E-8F44-217D7E34144D}" destId="{001D17F8-FBF1-4D66-82C4-A246D4DA6956}" srcOrd="0" destOrd="0" presId="urn:microsoft.com/office/officeart/2005/8/layout/orgChart1"/>
    <dgm:cxn modelId="{352DD0B9-93EC-4C93-B79F-B77E316817A3}" type="presOf" srcId="{EFD8925C-EA82-4CCA-9E86-420DC5F6331B}" destId="{52692ABD-6797-4495-8AB7-3C6A244BDA8C}" srcOrd="0" destOrd="0" presId="urn:microsoft.com/office/officeart/2005/8/layout/orgChart1"/>
    <dgm:cxn modelId="{A8BDE5F1-5F78-4341-AEE1-62DCEA862547}" type="presOf" srcId="{D665DD11-6929-4CB3-BABD-007D0CD02706}" destId="{E23D0A04-FE6F-408F-81C1-B9CBE77FCBBA}" srcOrd="0" destOrd="0" presId="urn:microsoft.com/office/officeart/2005/8/layout/orgChart1"/>
    <dgm:cxn modelId="{AD078FC3-0942-451F-9DFB-3BC2432231EE}" type="presOf" srcId="{ED65E566-E6F8-43F0-A21E-727A4E09927F}" destId="{C5712722-0DDF-48BC-95B8-A25B4FE51169}" srcOrd="1" destOrd="0" presId="urn:microsoft.com/office/officeart/2005/8/layout/orgChart1"/>
    <dgm:cxn modelId="{8587F1FA-27DB-4133-9292-3CC111F7F9F9}" type="presOf" srcId="{23969D57-DFA6-4152-9FA4-746AD5CD84F8}" destId="{76DD2EFB-87F2-455D-A2D5-7100C197ABC6}" srcOrd="1" destOrd="0" presId="urn:microsoft.com/office/officeart/2005/8/layout/orgChart1"/>
    <dgm:cxn modelId="{7983931A-36F5-4089-ABC2-AC9B818E7E25}" type="presOf" srcId="{D36F5AFE-B446-44E0-AA05-50E17D83F3E4}" destId="{17AC0BEA-55F5-4340-B11D-1D320AEB41EA}" srcOrd="0" destOrd="0" presId="urn:microsoft.com/office/officeart/2005/8/layout/orgChart1"/>
    <dgm:cxn modelId="{49B39679-3DC1-41ED-A872-665525E2BA2D}" srcId="{D9038207-95F5-46ED-BEA9-1844813AE0C8}" destId="{ED65E566-E6F8-43F0-A21E-727A4E09927F}" srcOrd="0" destOrd="0" parTransId="{08D32914-E406-4DA9-A24C-B24104740D71}" sibTransId="{15EDAC7A-5920-4945-87AE-760184C66750}"/>
    <dgm:cxn modelId="{6DF5F592-C346-48DE-B3F2-607F69DE2D79}" type="presOf" srcId="{068BBB67-9054-4747-86AD-F3BA681F014F}" destId="{19D06F11-6E1E-4E1A-8C31-5ACF9D2D3CE1}" srcOrd="1" destOrd="0" presId="urn:microsoft.com/office/officeart/2005/8/layout/orgChart1"/>
    <dgm:cxn modelId="{6558DE22-AE5C-4EA4-8FBB-0AC1A08A17E1}" type="presOf" srcId="{5B434D27-B637-4034-9920-C860BF56F528}" destId="{0F5CABCF-DDB0-4C0F-8E6A-F7D425657F4B}" srcOrd="0" destOrd="0" presId="urn:microsoft.com/office/officeart/2005/8/layout/orgChart1"/>
    <dgm:cxn modelId="{6F5FD08E-B071-4169-A9CB-99B52692C4A5}" srcId="{81FA9CDB-9BF8-40F4-88DD-BE6E1B96A6AC}" destId="{1C2E1F91-892D-45CB-BF13-CBC33BDC0A15}" srcOrd="2" destOrd="0" parTransId="{27083F09-D9C3-4A94-B863-CAF706C8A7AF}" sibTransId="{D3F899B9-A496-49C6-90C4-3767BFAE5617}"/>
    <dgm:cxn modelId="{BC3846D5-3842-42A4-A775-FD73C976F761}" type="presOf" srcId="{F65D932C-210C-4890-B953-AFF44248326B}" destId="{BB036157-5864-42B0-B51C-E9B6AF1265CE}" srcOrd="0" destOrd="0" presId="urn:microsoft.com/office/officeart/2005/8/layout/orgChart1"/>
    <dgm:cxn modelId="{AA21A2C7-66A6-4B90-8456-42E35C37F2BD}" srcId="{81FA9CDB-9BF8-40F4-88DD-BE6E1B96A6AC}" destId="{5B434D27-B637-4034-9920-C860BF56F528}" srcOrd="0" destOrd="0" parTransId="{4E2B60C5-B4A6-4630-8BAA-9FA24C828F19}" sibTransId="{2DB3271B-1C8F-44B0-B33D-DB48A30DEDF8}"/>
    <dgm:cxn modelId="{6193848F-4F3B-4625-8803-490FCFC32E64}" type="presOf" srcId="{618BF1C1-CBDD-4752-B4FC-2A1342EAA80C}" destId="{01E6F96A-7713-45B5-A296-D1095028D7C8}" srcOrd="0" destOrd="0" presId="urn:microsoft.com/office/officeart/2005/8/layout/orgChart1"/>
    <dgm:cxn modelId="{35417585-E939-464D-AEFA-0975A9BF1BDA}" srcId="{808D612C-DCBF-4D0F-9C83-7F7FB90F0CB7}" destId="{7D15D198-6F20-4006-840A-4279C37144B4}" srcOrd="0" destOrd="0" parTransId="{D0ED25E9-A5D4-41ED-B93F-931D0F8B22F5}" sibTransId="{9E07A403-899D-44A6-AE41-A872ABC25B4F}"/>
    <dgm:cxn modelId="{3662184B-F596-44EB-9696-64526F53EF69}" srcId="{ED65E566-E6F8-43F0-A21E-727A4E09927F}" destId="{803102D8-0337-4DF1-A062-CED555EF4634}" srcOrd="4" destOrd="0" parTransId="{B1DAF87A-1DA3-440A-B9D7-45F34345C571}" sibTransId="{634A0F87-9A7D-4A1C-BDF9-EA18B873DE81}"/>
    <dgm:cxn modelId="{3E237ED7-EE76-4469-8096-D524866CEF9B}" srcId="{9FB6E4F1-64B2-4919-A817-D202FB5C2BDD}" destId="{151AFACE-5A7A-44BB-A10E-223284A3E359}" srcOrd="3" destOrd="0" parTransId="{32DBF441-822A-4128-A07D-687D315CBBA3}" sibTransId="{DEB5D5DF-EC86-493A-B7A7-373E7DA49DBF}"/>
    <dgm:cxn modelId="{F0781391-25AE-4D21-9587-66E41150661A}" type="presOf" srcId="{98336482-A3AA-4CC4-B45B-894B890D4E31}" destId="{B5C96928-BFDB-48ED-ACAE-75CD0948FA1B}" srcOrd="0" destOrd="0" presId="urn:microsoft.com/office/officeart/2005/8/layout/orgChart1"/>
    <dgm:cxn modelId="{003CAD6B-CDB7-4FAF-8C99-D9638FBC983C}" srcId="{2BA7BE0B-5E6C-4CAE-A97D-9438EBB1669E}" destId="{98336482-A3AA-4CC4-B45B-894B890D4E31}" srcOrd="0" destOrd="0" parTransId="{723CE426-6FA4-4233-B168-6D1AE32F6FFD}" sibTransId="{F66E8CF4-096C-48B5-82A9-A7FCFC814905}"/>
    <dgm:cxn modelId="{3E0DCA9D-B254-445F-9562-4FBE5D0F3ADF}" type="presOf" srcId="{D095D5A7-82E7-4460-9815-9B0AABC73FF5}" destId="{C16ABCE6-4830-4176-8B0B-4DCC859D4B53}" srcOrd="0" destOrd="0" presId="urn:microsoft.com/office/officeart/2005/8/layout/orgChart1"/>
    <dgm:cxn modelId="{CF73CD6F-23D4-42E3-B406-5DBFB2060439}" type="presOf" srcId="{D8287D1C-3A3F-4773-9F18-0AC8DCD13A8F}" destId="{698CAC83-5432-4123-AAB7-BA40733C7B90}" srcOrd="0" destOrd="0" presId="urn:microsoft.com/office/officeart/2005/8/layout/orgChart1"/>
    <dgm:cxn modelId="{2634E45B-8E61-4A59-8E4A-CC0FB6C2840B}" srcId="{ED65E566-E6F8-43F0-A21E-727A4E09927F}" destId="{3B2C44F4-5500-44AF-AB52-98BAB03A13B0}" srcOrd="1" destOrd="0" parTransId="{ADEE2B71-814F-42D5-923A-C7811DE8C23B}" sibTransId="{E2B99895-C33C-4C64-A10D-F259BA571DCE}"/>
    <dgm:cxn modelId="{916A57F5-A057-429B-B8C4-FD0E5F229A35}" type="presOf" srcId="{ADEE2B71-814F-42D5-923A-C7811DE8C23B}" destId="{A8C3D592-EC0F-4697-8266-1B0FC03D2D17}" srcOrd="0" destOrd="0" presId="urn:microsoft.com/office/officeart/2005/8/layout/orgChart1"/>
    <dgm:cxn modelId="{A1E9BB6D-848D-4A98-82C1-52C4E4FCC30B}" srcId="{81FA9CDB-9BF8-40F4-88DD-BE6E1B96A6AC}" destId="{43BEC2E9-6EC4-42F1-91EC-308E65F5ACF5}" srcOrd="1" destOrd="0" parTransId="{6EC95B0D-1748-4041-8361-7469A861188D}" sibTransId="{BCAB4B34-7DD9-4D81-8D9B-D2001CD8E204}"/>
    <dgm:cxn modelId="{E2B18A82-3FB4-4280-9D3A-67B0C9C33E8D}" type="presOf" srcId="{BBF4D30B-87B1-4B50-B3CF-9C107F335640}" destId="{1BD6F6F9-98D3-4E2F-A59B-9EC921315766}" srcOrd="0" destOrd="0" presId="urn:microsoft.com/office/officeart/2005/8/layout/orgChart1"/>
    <dgm:cxn modelId="{FC43C09F-1984-41BB-9EE7-795F36811119}" type="presOf" srcId="{98A41E5F-CC39-48AF-BFC6-F6B8BCEF2F09}" destId="{FB6D26B6-22FB-4C48-B81B-C0EE362D784E}" srcOrd="0" destOrd="0" presId="urn:microsoft.com/office/officeart/2005/8/layout/orgChart1"/>
    <dgm:cxn modelId="{F92D4725-5D6A-4684-AB74-585DA41D3D80}" srcId="{068BBB67-9054-4747-86AD-F3BA681F014F}" destId="{0E81485B-9572-4A8E-8F44-217D7E34144D}" srcOrd="1" destOrd="0" parTransId="{6589C2F2-DD2C-46C8-A254-AEFFA87D4EB1}" sibTransId="{3D00F775-94A5-4B57-B491-58BA1C4947DD}"/>
    <dgm:cxn modelId="{BBB7A88F-5706-42D1-8D27-EE7CF2D482D1}" type="presOf" srcId="{974488E9-BC5E-49AC-856C-36EFF872D42D}" destId="{9C32D549-6F40-40C8-A2A8-B2307C0BBEEA}" srcOrd="1" destOrd="0" presId="urn:microsoft.com/office/officeart/2005/8/layout/orgChart1"/>
    <dgm:cxn modelId="{04F39A2A-D300-492A-A3C1-4F67F3757818}" type="presOf" srcId="{3B2C44F4-5500-44AF-AB52-98BAB03A13B0}" destId="{381545ED-AB68-4C3B-B206-4CB804973A73}" srcOrd="0" destOrd="0" presId="urn:microsoft.com/office/officeart/2005/8/layout/orgChart1"/>
    <dgm:cxn modelId="{4A5E5949-3B72-457F-AB2A-970BC77766FC}" type="presOf" srcId="{9FB6E4F1-64B2-4919-A817-D202FB5C2BDD}" destId="{6115E4DD-DD44-4EBF-86F0-2DDBF1E7D1DD}" srcOrd="1" destOrd="0" presId="urn:microsoft.com/office/officeart/2005/8/layout/orgChart1"/>
    <dgm:cxn modelId="{54DF2139-EA6B-4744-AA54-ED063809E584}" type="presOf" srcId="{81FA9CDB-9BF8-40F4-88DD-BE6E1B96A6AC}" destId="{BEB327D8-DA0E-4157-A8B3-0D684B489324}" srcOrd="1" destOrd="0" presId="urn:microsoft.com/office/officeart/2005/8/layout/orgChart1"/>
    <dgm:cxn modelId="{8E01CA3D-6D77-4664-98E3-90E765590BAF}" type="presOf" srcId="{808D612C-DCBF-4D0F-9C83-7F7FB90F0CB7}" destId="{C0AAA65D-4BE2-4DA1-A98E-E7D4B4206726}" srcOrd="0" destOrd="0" presId="urn:microsoft.com/office/officeart/2005/8/layout/orgChart1"/>
    <dgm:cxn modelId="{542EB8B5-2181-47B0-A584-3D13254D0BC3}" srcId="{ED65E566-E6F8-43F0-A21E-727A4E09927F}" destId="{8E2074C4-09C7-4738-9150-D9B02B1231F0}" srcOrd="3" destOrd="0" parTransId="{D665DD11-6929-4CB3-BABD-007D0CD02706}" sibTransId="{6DC5F836-60AD-4C59-A5D9-3D6615425326}"/>
    <dgm:cxn modelId="{E03A8C4B-ADE7-44DC-8D93-F873FF371D2C}" srcId="{81FA9CDB-9BF8-40F4-88DD-BE6E1B96A6AC}" destId="{23969D57-DFA6-4152-9FA4-746AD5CD84F8}" srcOrd="3" destOrd="0" parTransId="{614053FD-391B-4E30-A823-29CE79977B8B}" sibTransId="{3B813468-5F14-46A9-BFBB-C5317770A459}"/>
    <dgm:cxn modelId="{F62D7DFC-5599-499E-8435-250278E0D26C}" type="presOf" srcId="{7D15D198-6F20-4006-840A-4279C37144B4}" destId="{81EEBC52-8DDF-4820-ACEF-2CAD570356B2}" srcOrd="1" destOrd="0" presId="urn:microsoft.com/office/officeart/2005/8/layout/orgChart1"/>
    <dgm:cxn modelId="{F344F4CC-18E1-48F8-B494-4496DDA9584A}" type="presOf" srcId="{7675CDC1-DE7D-4DE1-B0DB-21A7A883EFF9}" destId="{DC1328A0-96C0-47FF-8644-92A4978FFB92}" srcOrd="0" destOrd="0" presId="urn:microsoft.com/office/officeart/2005/8/layout/orgChart1"/>
    <dgm:cxn modelId="{2C1DC360-1CA1-4315-B3B0-EB8F5C6E071E}" type="presOf" srcId="{5B434D27-B637-4034-9920-C860BF56F528}" destId="{866E7B8E-98D2-4F79-89AF-80950072141A}" srcOrd="1" destOrd="0" presId="urn:microsoft.com/office/officeart/2005/8/layout/orgChart1"/>
    <dgm:cxn modelId="{EF592DED-AB77-4D95-87BC-34344251E670}" type="presOf" srcId="{068BBB67-9054-4747-86AD-F3BA681F014F}" destId="{25FEED67-B0D5-4015-B2A3-3BCD5ECDC6F1}" srcOrd="0" destOrd="0" presId="urn:microsoft.com/office/officeart/2005/8/layout/orgChart1"/>
    <dgm:cxn modelId="{BA726671-ABDE-434E-AE82-27D915B6DC77}" type="presOf" srcId="{7891C9D5-A803-4FAE-B543-603B98907A74}" destId="{EA71E04E-2025-4F51-A664-845A85F89C81}" srcOrd="0" destOrd="0" presId="urn:microsoft.com/office/officeart/2005/8/layout/orgChart1"/>
    <dgm:cxn modelId="{18588709-6E00-417D-B620-A3C4C81BCB81}" srcId="{151AFACE-5A7A-44BB-A10E-223284A3E359}" destId="{D36F5AFE-B446-44E0-AA05-50E17D83F3E4}" srcOrd="1" destOrd="0" parTransId="{D8287D1C-3A3F-4773-9F18-0AC8DCD13A8F}" sibTransId="{45C19544-50A5-4C0B-B040-4DD8B47A7CB7}"/>
    <dgm:cxn modelId="{4E4B4D5C-4A36-478F-995B-89509F9B25F8}" type="presOf" srcId="{D095D5A7-82E7-4460-9815-9B0AABC73FF5}" destId="{58679137-074E-4A48-A00E-3AB9146E73A1}" srcOrd="1" destOrd="0" presId="urn:microsoft.com/office/officeart/2005/8/layout/orgChart1"/>
    <dgm:cxn modelId="{68267B58-97D4-416F-BA62-DD15129DC264}" type="presOf" srcId="{0E81485B-9572-4A8E-8F44-217D7E34144D}" destId="{24A577C4-2A63-4FB6-9A9C-E2BB00FC4DDF}" srcOrd="1" destOrd="0" presId="urn:microsoft.com/office/officeart/2005/8/layout/orgChart1"/>
    <dgm:cxn modelId="{884EDF89-9306-446B-BCD5-853AE2D93771}" type="presOf" srcId="{6589C2F2-DD2C-46C8-A254-AEFFA87D4EB1}" destId="{FF56175C-DDC8-477C-A8AB-771C8ECA8129}" srcOrd="0" destOrd="0" presId="urn:microsoft.com/office/officeart/2005/8/layout/orgChart1"/>
    <dgm:cxn modelId="{FE18C815-9F5D-4B9A-A163-4AFA0045707A}" srcId="{9FB6E4F1-64B2-4919-A817-D202FB5C2BDD}" destId="{B95E1F95-D2F5-4780-B0C9-282EE4EAFF47}" srcOrd="0" destOrd="0" parTransId="{BEF38774-D547-433E-9D32-C64C7F0772C6}" sibTransId="{9887FEE5-2C28-49B9-97FB-1EEF0CACEBC1}"/>
    <dgm:cxn modelId="{27E62F0F-6FE8-462F-807A-97A15B839FA7}" type="presOf" srcId="{1C2E1F91-892D-45CB-BF13-CBC33BDC0A15}" destId="{ED4BD7C4-31D5-49A7-B597-10AA123245ED}" srcOrd="0" destOrd="0" presId="urn:microsoft.com/office/officeart/2005/8/layout/orgChart1"/>
    <dgm:cxn modelId="{55901139-99FD-4988-9DC6-58A084466E25}" type="presOf" srcId="{D0ED25E9-A5D4-41ED-B93F-931D0F8B22F5}" destId="{1C724481-3C7E-420A-843B-D80439E3443F}" srcOrd="0" destOrd="0" presId="urn:microsoft.com/office/officeart/2005/8/layout/orgChart1"/>
    <dgm:cxn modelId="{37F2A2E1-9281-4413-A8B4-3F18B4B92D45}" type="presOf" srcId="{9E49FD00-AF44-4DB3-9CF0-FD522EBB8927}" destId="{7812BBF4-39F9-47B9-AEB6-44947A7656CF}" srcOrd="1" destOrd="0" presId="urn:microsoft.com/office/officeart/2005/8/layout/orgChart1"/>
    <dgm:cxn modelId="{6E8204A9-68EC-4ED9-8E01-9170B9C28A13}" type="presOf" srcId="{43BEC2E9-6EC4-42F1-91EC-308E65F5ACF5}" destId="{FCAFDD78-642B-4989-BDA2-0F3FB01CDBFB}" srcOrd="0" destOrd="0" presId="urn:microsoft.com/office/officeart/2005/8/layout/orgChart1"/>
    <dgm:cxn modelId="{898F77C9-A2E5-41B5-AE2A-A6E2F931862E}" type="presOf" srcId="{BBF4D30B-87B1-4B50-B3CF-9C107F335640}" destId="{94629FC5-5249-4717-BF60-B26546F80920}" srcOrd="1" destOrd="0" presId="urn:microsoft.com/office/officeart/2005/8/layout/orgChart1"/>
    <dgm:cxn modelId="{951263DE-33C1-4B51-B1CC-517912AB7195}" type="presParOf" srcId="{6762261A-2BE5-4EAE-8EEF-A4277FD05DEE}" destId="{7E16DBE9-EA3F-421D-AAEC-D4ACBB13A713}" srcOrd="0" destOrd="0" presId="urn:microsoft.com/office/officeart/2005/8/layout/orgChart1"/>
    <dgm:cxn modelId="{DB246E57-D160-4508-AAA8-812EAE49F1D9}" type="presParOf" srcId="{7E16DBE9-EA3F-421D-AAEC-D4ACBB13A713}" destId="{22A63F29-7233-44A8-935B-18AFC90D46DD}" srcOrd="0" destOrd="0" presId="urn:microsoft.com/office/officeart/2005/8/layout/orgChart1"/>
    <dgm:cxn modelId="{1E5A7CD9-2E32-4B03-A568-F65E7E7E6080}" type="presParOf" srcId="{22A63F29-7233-44A8-935B-18AFC90D46DD}" destId="{FA3C27A2-6D87-4774-BF8D-247B4CCFAC26}" srcOrd="0" destOrd="0" presId="urn:microsoft.com/office/officeart/2005/8/layout/orgChart1"/>
    <dgm:cxn modelId="{AA05C65D-A198-4580-9236-0A1FF6DA885F}" type="presParOf" srcId="{22A63F29-7233-44A8-935B-18AFC90D46DD}" destId="{C5712722-0DDF-48BC-95B8-A25B4FE51169}" srcOrd="1" destOrd="0" presId="urn:microsoft.com/office/officeart/2005/8/layout/orgChart1"/>
    <dgm:cxn modelId="{1AA11AF3-38F2-4330-AB3E-990A209C0E4A}" type="presParOf" srcId="{7E16DBE9-EA3F-421D-AAEC-D4ACBB13A713}" destId="{2A6AAEB4-9BD0-4553-9239-79E81AD1E742}" srcOrd="1" destOrd="0" presId="urn:microsoft.com/office/officeart/2005/8/layout/orgChart1"/>
    <dgm:cxn modelId="{278F8202-8639-4EEF-A95C-1D48018B5375}" type="presParOf" srcId="{2A6AAEB4-9BD0-4553-9239-79E81AD1E742}" destId="{52692ABD-6797-4495-8AB7-3C6A244BDA8C}" srcOrd="0" destOrd="0" presId="urn:microsoft.com/office/officeart/2005/8/layout/orgChart1"/>
    <dgm:cxn modelId="{5BD96755-50C5-42E3-ABC0-E19CC053F07B}" type="presParOf" srcId="{2A6AAEB4-9BD0-4553-9239-79E81AD1E742}" destId="{98C836CD-CC76-4ADF-9461-4E06E39BC7CD}" srcOrd="1" destOrd="0" presId="urn:microsoft.com/office/officeart/2005/8/layout/orgChart1"/>
    <dgm:cxn modelId="{6A477DFB-E590-44C2-8DBA-FC4839616B69}" type="presParOf" srcId="{98C836CD-CC76-4ADF-9461-4E06E39BC7CD}" destId="{B95F3FFC-BBE9-4454-B7C6-7EA55FB78D64}" srcOrd="0" destOrd="0" presId="urn:microsoft.com/office/officeart/2005/8/layout/orgChart1"/>
    <dgm:cxn modelId="{DCCDE219-B99E-4B8B-B234-D8055A0E0D53}" type="presParOf" srcId="{B95F3FFC-BBE9-4454-B7C6-7EA55FB78D64}" destId="{D1A06B37-6510-4F06-96CF-4A2480C327C7}" srcOrd="0" destOrd="0" presId="urn:microsoft.com/office/officeart/2005/8/layout/orgChart1"/>
    <dgm:cxn modelId="{EB1D8C03-8CB0-4EC6-BB21-BCB9C71CC412}" type="presParOf" srcId="{B95F3FFC-BBE9-4454-B7C6-7EA55FB78D64}" destId="{E4EA0200-4262-4FCA-BC1B-97A449B60AF3}" srcOrd="1" destOrd="0" presId="urn:microsoft.com/office/officeart/2005/8/layout/orgChart1"/>
    <dgm:cxn modelId="{A38466B6-5D25-4B91-B62A-0DB7644F0D6F}" type="presParOf" srcId="{98C836CD-CC76-4ADF-9461-4E06E39BC7CD}" destId="{EBDD7B13-3835-4263-AACA-D659F9414781}" srcOrd="1" destOrd="0" presId="urn:microsoft.com/office/officeart/2005/8/layout/orgChart1"/>
    <dgm:cxn modelId="{A4B5B790-111D-4373-869A-B817A3939F63}" type="presParOf" srcId="{98C836CD-CC76-4ADF-9461-4E06E39BC7CD}" destId="{418D1F86-635E-4B2F-96C1-A4F66EBF29FA}" srcOrd="2" destOrd="0" presId="urn:microsoft.com/office/officeart/2005/8/layout/orgChart1"/>
    <dgm:cxn modelId="{202405B0-A7F8-4D89-9E67-27AD0FEB176B}" type="presParOf" srcId="{2A6AAEB4-9BD0-4553-9239-79E81AD1E742}" destId="{A8C3D592-EC0F-4697-8266-1B0FC03D2D17}" srcOrd="2" destOrd="0" presId="urn:microsoft.com/office/officeart/2005/8/layout/orgChart1"/>
    <dgm:cxn modelId="{248D8B4F-294D-4CF2-8EDB-91A6639F331A}" type="presParOf" srcId="{2A6AAEB4-9BD0-4553-9239-79E81AD1E742}" destId="{7EEB8E99-85F6-471C-A40A-45A6EE72FDD5}" srcOrd="3" destOrd="0" presId="urn:microsoft.com/office/officeart/2005/8/layout/orgChart1"/>
    <dgm:cxn modelId="{2FD377C0-E5B6-4761-862F-13F51143D9CD}" type="presParOf" srcId="{7EEB8E99-85F6-471C-A40A-45A6EE72FDD5}" destId="{93D25EFD-16C4-4662-8E3B-560E89F27963}" srcOrd="0" destOrd="0" presId="urn:microsoft.com/office/officeart/2005/8/layout/orgChart1"/>
    <dgm:cxn modelId="{BF2FCFB6-E0ED-4C6C-B493-6CDCBEDD90CD}" type="presParOf" srcId="{93D25EFD-16C4-4662-8E3B-560E89F27963}" destId="{381545ED-AB68-4C3B-B206-4CB804973A73}" srcOrd="0" destOrd="0" presId="urn:microsoft.com/office/officeart/2005/8/layout/orgChart1"/>
    <dgm:cxn modelId="{E68426B1-17F7-45CD-9D1A-B84A14A33DBC}" type="presParOf" srcId="{93D25EFD-16C4-4662-8E3B-560E89F27963}" destId="{E37DADBA-0ABE-4AF8-8704-20108A2E0EC1}" srcOrd="1" destOrd="0" presId="urn:microsoft.com/office/officeart/2005/8/layout/orgChart1"/>
    <dgm:cxn modelId="{448B9F6E-7A40-433A-BC47-4090BAB1C487}" type="presParOf" srcId="{7EEB8E99-85F6-471C-A40A-45A6EE72FDD5}" destId="{5670F0F5-42B8-4F37-B2D6-78878848F06C}" srcOrd="1" destOrd="0" presId="urn:microsoft.com/office/officeart/2005/8/layout/orgChart1"/>
    <dgm:cxn modelId="{A3DC1D15-73D5-4723-92AF-AF51AEBA92D4}" type="presParOf" srcId="{7EEB8E99-85F6-471C-A40A-45A6EE72FDD5}" destId="{8D451E15-7A4A-46FC-86F5-9E5FFD8EB53D}" srcOrd="2" destOrd="0" presId="urn:microsoft.com/office/officeart/2005/8/layout/orgChart1"/>
    <dgm:cxn modelId="{3922D1BD-F295-4EE9-9553-BA25F8D457F9}" type="presParOf" srcId="{2A6AAEB4-9BD0-4553-9239-79E81AD1E742}" destId="{BB036157-5864-42B0-B51C-E9B6AF1265CE}" srcOrd="4" destOrd="0" presId="urn:microsoft.com/office/officeart/2005/8/layout/orgChart1"/>
    <dgm:cxn modelId="{A96E4285-35A0-471C-959C-B5F44100E131}" type="presParOf" srcId="{2A6AAEB4-9BD0-4553-9239-79E81AD1E742}" destId="{8D77328A-5ED4-4AFB-B970-DF98A11ADD3B}" srcOrd="5" destOrd="0" presId="urn:microsoft.com/office/officeart/2005/8/layout/orgChart1"/>
    <dgm:cxn modelId="{839103B2-080F-49C0-B80C-5AA46720940E}" type="presParOf" srcId="{8D77328A-5ED4-4AFB-B970-DF98A11ADD3B}" destId="{3C349471-971B-4684-BF52-445D5412496B}" srcOrd="0" destOrd="0" presId="urn:microsoft.com/office/officeart/2005/8/layout/orgChart1"/>
    <dgm:cxn modelId="{44243E9E-CE1F-4114-A740-84BEFE946C69}" type="presParOf" srcId="{3C349471-971B-4684-BF52-445D5412496B}" destId="{C0AAA65D-4BE2-4DA1-A98E-E7D4B4206726}" srcOrd="0" destOrd="0" presId="urn:microsoft.com/office/officeart/2005/8/layout/orgChart1"/>
    <dgm:cxn modelId="{7DF010E6-7711-4254-B21F-08713F41DA23}" type="presParOf" srcId="{3C349471-971B-4684-BF52-445D5412496B}" destId="{B02D02CB-FE46-4E2A-AAD2-46F2227710D4}" srcOrd="1" destOrd="0" presId="urn:microsoft.com/office/officeart/2005/8/layout/orgChart1"/>
    <dgm:cxn modelId="{13986DDA-0DAA-49CE-9259-AA95ACF43FFF}" type="presParOf" srcId="{8D77328A-5ED4-4AFB-B970-DF98A11ADD3B}" destId="{79C11C3C-537E-427C-B641-AB373FDB1C32}" srcOrd="1" destOrd="0" presId="urn:microsoft.com/office/officeart/2005/8/layout/orgChart1"/>
    <dgm:cxn modelId="{CE20A7DD-444D-4AC9-A6AF-2B7C49C00DF2}" type="presParOf" srcId="{79C11C3C-537E-427C-B641-AB373FDB1C32}" destId="{1C724481-3C7E-420A-843B-D80439E3443F}" srcOrd="0" destOrd="0" presId="urn:microsoft.com/office/officeart/2005/8/layout/orgChart1"/>
    <dgm:cxn modelId="{B298F8E3-FF0D-45EF-9314-B6BD5D5F4DC2}" type="presParOf" srcId="{79C11C3C-537E-427C-B641-AB373FDB1C32}" destId="{919D3826-6D8F-479E-AD14-7725029A9F86}" srcOrd="1" destOrd="0" presId="urn:microsoft.com/office/officeart/2005/8/layout/orgChart1"/>
    <dgm:cxn modelId="{5A4CD08F-3010-4C56-B796-7C3A0ECA8600}" type="presParOf" srcId="{919D3826-6D8F-479E-AD14-7725029A9F86}" destId="{90533AC6-2A1B-479C-95C9-4CE372F0F3AF}" srcOrd="0" destOrd="0" presId="urn:microsoft.com/office/officeart/2005/8/layout/orgChart1"/>
    <dgm:cxn modelId="{6A1745A0-7D91-4A27-BAC8-7B72AFD4F92D}" type="presParOf" srcId="{90533AC6-2A1B-479C-95C9-4CE372F0F3AF}" destId="{4136784C-53CE-480B-A121-2249F33748FF}" srcOrd="0" destOrd="0" presId="urn:microsoft.com/office/officeart/2005/8/layout/orgChart1"/>
    <dgm:cxn modelId="{87249376-61E5-4C0D-B00C-D0333A7F2AC6}" type="presParOf" srcId="{90533AC6-2A1B-479C-95C9-4CE372F0F3AF}" destId="{81EEBC52-8DDF-4820-ACEF-2CAD570356B2}" srcOrd="1" destOrd="0" presId="urn:microsoft.com/office/officeart/2005/8/layout/orgChart1"/>
    <dgm:cxn modelId="{A5399DCF-73F6-424B-BB8F-177443BB38E0}" type="presParOf" srcId="{919D3826-6D8F-479E-AD14-7725029A9F86}" destId="{D657D8BE-7526-491A-96DB-B5AFF999F0AF}" srcOrd="1" destOrd="0" presId="urn:microsoft.com/office/officeart/2005/8/layout/orgChart1"/>
    <dgm:cxn modelId="{A89FAEB9-7274-436F-803C-5AA1CEC9D365}" type="presParOf" srcId="{919D3826-6D8F-479E-AD14-7725029A9F86}" destId="{C725427C-AB61-4248-9741-392821A7C399}" srcOrd="2" destOrd="0" presId="urn:microsoft.com/office/officeart/2005/8/layout/orgChart1"/>
    <dgm:cxn modelId="{102972F1-54D4-4B67-928B-64BCE621929D}" type="presParOf" srcId="{79C11C3C-537E-427C-B641-AB373FDB1C32}" destId="{5362F4ED-B75B-4D93-BB85-FD511B542773}" srcOrd="2" destOrd="0" presId="urn:microsoft.com/office/officeart/2005/8/layout/orgChart1"/>
    <dgm:cxn modelId="{DDD8EE6A-1389-487D-8747-56988EFCFA3D}" type="presParOf" srcId="{79C11C3C-537E-427C-B641-AB373FDB1C32}" destId="{083A03BB-AE55-4E9C-AEDF-60A1B9C383A0}" srcOrd="3" destOrd="0" presId="urn:microsoft.com/office/officeart/2005/8/layout/orgChart1"/>
    <dgm:cxn modelId="{BCE725EA-605E-4862-9895-03974BF25623}" type="presParOf" srcId="{083A03BB-AE55-4E9C-AEDF-60A1B9C383A0}" destId="{1E2BC1B6-89FA-44A9-99A6-EA606EE87AEA}" srcOrd="0" destOrd="0" presId="urn:microsoft.com/office/officeart/2005/8/layout/orgChart1"/>
    <dgm:cxn modelId="{33E7E417-6A37-4C5F-85EA-60092E4CEBCC}" type="presParOf" srcId="{1E2BC1B6-89FA-44A9-99A6-EA606EE87AEA}" destId="{616AC054-A476-4044-8D36-A29FF9A0EB95}" srcOrd="0" destOrd="0" presId="urn:microsoft.com/office/officeart/2005/8/layout/orgChart1"/>
    <dgm:cxn modelId="{22BD8933-F192-42D2-AECF-A3029F115057}" type="presParOf" srcId="{1E2BC1B6-89FA-44A9-99A6-EA606EE87AEA}" destId="{7812BBF4-39F9-47B9-AEB6-44947A7656CF}" srcOrd="1" destOrd="0" presId="urn:microsoft.com/office/officeart/2005/8/layout/orgChart1"/>
    <dgm:cxn modelId="{A756F3DF-0685-4418-8E24-39CFC278809A}" type="presParOf" srcId="{083A03BB-AE55-4E9C-AEDF-60A1B9C383A0}" destId="{2C97A893-D718-4F35-8F4E-D49CCE69A526}" srcOrd="1" destOrd="0" presId="urn:microsoft.com/office/officeart/2005/8/layout/orgChart1"/>
    <dgm:cxn modelId="{33DAD1B1-A329-4DEF-A0D4-5D1DDB553DCC}" type="presParOf" srcId="{083A03BB-AE55-4E9C-AEDF-60A1B9C383A0}" destId="{6810F2FF-033F-4099-A9CE-854E882BEA97}" srcOrd="2" destOrd="0" presId="urn:microsoft.com/office/officeart/2005/8/layout/orgChart1"/>
    <dgm:cxn modelId="{9237FD16-CC79-4364-9853-4979049B0EAD}" type="presParOf" srcId="{8D77328A-5ED4-4AFB-B970-DF98A11ADD3B}" destId="{15576A57-E2F8-4678-B53C-C253F3491050}" srcOrd="2" destOrd="0" presId="urn:microsoft.com/office/officeart/2005/8/layout/orgChart1"/>
    <dgm:cxn modelId="{B05FFD80-688B-4137-9612-4D03628E8B73}" type="presParOf" srcId="{2A6AAEB4-9BD0-4553-9239-79E81AD1E742}" destId="{E23D0A04-FE6F-408F-81C1-B9CBE77FCBBA}" srcOrd="6" destOrd="0" presId="urn:microsoft.com/office/officeart/2005/8/layout/orgChart1"/>
    <dgm:cxn modelId="{C214A7C8-2E14-40A3-A8B1-317F5EDD8438}" type="presParOf" srcId="{2A6AAEB4-9BD0-4553-9239-79E81AD1E742}" destId="{E0781ECB-4B22-4587-AB36-3A6C81F81C4F}" srcOrd="7" destOrd="0" presId="urn:microsoft.com/office/officeart/2005/8/layout/orgChart1"/>
    <dgm:cxn modelId="{4B32C97A-2054-496A-B507-E875D3F953D2}" type="presParOf" srcId="{E0781ECB-4B22-4587-AB36-3A6C81F81C4F}" destId="{C6D0DF40-745B-43C6-AB7A-1C4727E44455}" srcOrd="0" destOrd="0" presId="urn:microsoft.com/office/officeart/2005/8/layout/orgChart1"/>
    <dgm:cxn modelId="{D9A97A1F-D5B7-4CE1-8DA7-EB6EAB67DDA1}" type="presParOf" srcId="{C6D0DF40-745B-43C6-AB7A-1C4727E44455}" destId="{E42AE334-9259-438B-80D9-E8E6C5C0F9D9}" srcOrd="0" destOrd="0" presId="urn:microsoft.com/office/officeart/2005/8/layout/orgChart1"/>
    <dgm:cxn modelId="{AF3F2156-743B-4C64-9BEB-EE86F7DAD227}" type="presParOf" srcId="{C6D0DF40-745B-43C6-AB7A-1C4727E44455}" destId="{7446B1C4-BD9E-4C1E-A444-2E396C295956}" srcOrd="1" destOrd="0" presId="urn:microsoft.com/office/officeart/2005/8/layout/orgChart1"/>
    <dgm:cxn modelId="{4DC4A59E-5AF4-4E22-B929-55E4E4006129}" type="presParOf" srcId="{E0781ECB-4B22-4587-AB36-3A6C81F81C4F}" destId="{2F228558-88AB-491F-9C35-4916CC0F80AE}" srcOrd="1" destOrd="0" presId="urn:microsoft.com/office/officeart/2005/8/layout/orgChart1"/>
    <dgm:cxn modelId="{5618A14B-BB71-464F-A596-D5733FC78C0C}" type="presParOf" srcId="{2F228558-88AB-491F-9C35-4916CC0F80AE}" destId="{25B266FC-DF92-47CB-B368-597F1324F400}" srcOrd="0" destOrd="0" presId="urn:microsoft.com/office/officeart/2005/8/layout/orgChart1"/>
    <dgm:cxn modelId="{7ABC061B-B3D6-4A62-BD0B-657AF90445CE}" type="presParOf" srcId="{2F228558-88AB-491F-9C35-4916CC0F80AE}" destId="{2F179931-FC4A-457D-859A-BB4E0C889E57}" srcOrd="1" destOrd="0" presId="urn:microsoft.com/office/officeart/2005/8/layout/orgChart1"/>
    <dgm:cxn modelId="{25353162-B95C-4D87-A5A5-0EFA96E45CDE}" type="presParOf" srcId="{2F179931-FC4A-457D-859A-BB4E0C889E57}" destId="{DB84227C-6A82-4886-977D-CE59E208FEDD}" srcOrd="0" destOrd="0" presId="urn:microsoft.com/office/officeart/2005/8/layout/orgChart1"/>
    <dgm:cxn modelId="{EE364BF3-AE7A-4D8F-AFEA-A66B928FFD39}" type="presParOf" srcId="{DB84227C-6A82-4886-977D-CE59E208FEDD}" destId="{F0E25577-A6DB-4C9D-B716-CE83CE641F6D}" srcOrd="0" destOrd="0" presId="urn:microsoft.com/office/officeart/2005/8/layout/orgChart1"/>
    <dgm:cxn modelId="{8DB8ECE4-2A39-4639-BC9D-189D346E05BD}" type="presParOf" srcId="{DB84227C-6A82-4886-977D-CE59E208FEDD}" destId="{6115E4DD-DD44-4EBF-86F0-2DDBF1E7D1DD}" srcOrd="1" destOrd="0" presId="urn:microsoft.com/office/officeart/2005/8/layout/orgChart1"/>
    <dgm:cxn modelId="{F2500584-C51A-4F81-846A-975D5F639502}" type="presParOf" srcId="{2F179931-FC4A-457D-859A-BB4E0C889E57}" destId="{06F86C0A-C6CF-472E-BEC7-0749298168EE}" srcOrd="1" destOrd="0" presId="urn:microsoft.com/office/officeart/2005/8/layout/orgChart1"/>
    <dgm:cxn modelId="{C619D9F9-DBF1-43CB-965E-7D57DD287DBB}" type="presParOf" srcId="{06F86C0A-C6CF-472E-BEC7-0749298168EE}" destId="{B0FA807C-4F1E-4112-B836-19E7742A2C09}" srcOrd="0" destOrd="0" presId="urn:microsoft.com/office/officeart/2005/8/layout/orgChart1"/>
    <dgm:cxn modelId="{0EFB77B1-1041-498B-9BC4-6E82F044031E}" type="presParOf" srcId="{06F86C0A-C6CF-472E-BEC7-0749298168EE}" destId="{6FF50F59-7716-48D5-AC46-48E4A7F692CF}" srcOrd="1" destOrd="0" presId="urn:microsoft.com/office/officeart/2005/8/layout/orgChart1"/>
    <dgm:cxn modelId="{54050019-0581-4BCF-B0E6-A5304D23CC5C}" type="presParOf" srcId="{6FF50F59-7716-48D5-AC46-48E4A7F692CF}" destId="{078EB559-C82A-4F72-877A-A67CEB4D8AEC}" srcOrd="0" destOrd="0" presId="urn:microsoft.com/office/officeart/2005/8/layout/orgChart1"/>
    <dgm:cxn modelId="{C95C75F2-2593-4742-9512-A829F06FB168}" type="presParOf" srcId="{078EB559-C82A-4F72-877A-A67CEB4D8AEC}" destId="{2CF66049-B418-46DD-A5A1-6A4AB75D134A}" srcOrd="0" destOrd="0" presId="urn:microsoft.com/office/officeart/2005/8/layout/orgChart1"/>
    <dgm:cxn modelId="{39AE683D-588A-4966-B8BD-BEAD55BC0CE9}" type="presParOf" srcId="{078EB559-C82A-4F72-877A-A67CEB4D8AEC}" destId="{64601279-0898-475B-9253-BF0E023FB95C}" srcOrd="1" destOrd="0" presId="urn:microsoft.com/office/officeart/2005/8/layout/orgChart1"/>
    <dgm:cxn modelId="{15E916CF-1577-47E4-8E66-A8C0FFF77FEE}" type="presParOf" srcId="{6FF50F59-7716-48D5-AC46-48E4A7F692CF}" destId="{0B868F59-94DD-4118-A0D0-91CEAEB44009}" srcOrd="1" destOrd="0" presId="urn:microsoft.com/office/officeart/2005/8/layout/orgChart1"/>
    <dgm:cxn modelId="{FBB70865-ED82-4164-9194-6246B374E7A8}" type="presParOf" srcId="{6FF50F59-7716-48D5-AC46-48E4A7F692CF}" destId="{34DD4A02-EC89-4399-BDE0-AC40E3AB5B24}" srcOrd="2" destOrd="0" presId="urn:microsoft.com/office/officeart/2005/8/layout/orgChart1"/>
    <dgm:cxn modelId="{BAEB33B0-F2FB-4E93-BBF8-FAEF8B5D5F50}" type="presParOf" srcId="{06F86C0A-C6CF-472E-BEC7-0749298168EE}" destId="{F6DBB3D8-E5F4-4B16-8D19-57CCA7A57AF3}" srcOrd="2" destOrd="0" presId="urn:microsoft.com/office/officeart/2005/8/layout/orgChart1"/>
    <dgm:cxn modelId="{F8AA91FD-9656-46B9-88DF-3B1CE278EDB9}" type="presParOf" srcId="{06F86C0A-C6CF-472E-BEC7-0749298168EE}" destId="{8D840D50-8BB3-419B-B7B2-0AFE79A7F2A2}" srcOrd="3" destOrd="0" presId="urn:microsoft.com/office/officeart/2005/8/layout/orgChart1"/>
    <dgm:cxn modelId="{791ED489-BB00-4603-BCFF-E075FCABDA9C}" type="presParOf" srcId="{8D840D50-8BB3-419B-B7B2-0AFE79A7F2A2}" destId="{08F7407E-5A07-46C7-B369-C15CF2ECA7B4}" srcOrd="0" destOrd="0" presId="urn:microsoft.com/office/officeart/2005/8/layout/orgChart1"/>
    <dgm:cxn modelId="{3D0E7B16-0BE4-4BEE-B1DF-F818A24437E3}" type="presParOf" srcId="{08F7407E-5A07-46C7-B369-C15CF2ECA7B4}" destId="{25FEED67-B0D5-4015-B2A3-3BCD5ECDC6F1}" srcOrd="0" destOrd="0" presId="urn:microsoft.com/office/officeart/2005/8/layout/orgChart1"/>
    <dgm:cxn modelId="{BE25A837-965B-43BE-B023-82DCB2DAD015}" type="presParOf" srcId="{08F7407E-5A07-46C7-B369-C15CF2ECA7B4}" destId="{19D06F11-6E1E-4E1A-8C31-5ACF9D2D3CE1}" srcOrd="1" destOrd="0" presId="urn:microsoft.com/office/officeart/2005/8/layout/orgChart1"/>
    <dgm:cxn modelId="{83F85451-7B49-4952-BB7C-638B9F8CB231}" type="presParOf" srcId="{8D840D50-8BB3-419B-B7B2-0AFE79A7F2A2}" destId="{A48A8849-5D7B-4ED0-8E92-AEA7EA6EC530}" srcOrd="1" destOrd="0" presId="urn:microsoft.com/office/officeart/2005/8/layout/orgChart1"/>
    <dgm:cxn modelId="{F39D5D3A-502C-43C3-8188-5C88DE539F56}" type="presParOf" srcId="{A48A8849-5D7B-4ED0-8E92-AEA7EA6EC530}" destId="{FB6D26B6-22FB-4C48-B81B-C0EE362D784E}" srcOrd="0" destOrd="0" presId="urn:microsoft.com/office/officeart/2005/8/layout/orgChart1"/>
    <dgm:cxn modelId="{20AE5CAE-64B0-4C6B-B5FA-BD70F5801897}" type="presParOf" srcId="{A48A8849-5D7B-4ED0-8E92-AEA7EA6EC530}" destId="{2D656D3F-D9D6-4CF6-A45D-EC2490CAE6C7}" srcOrd="1" destOrd="0" presId="urn:microsoft.com/office/officeart/2005/8/layout/orgChart1"/>
    <dgm:cxn modelId="{D2C03931-98B1-463C-83D5-2BFE627C703A}" type="presParOf" srcId="{2D656D3F-D9D6-4CF6-A45D-EC2490CAE6C7}" destId="{D176C5D7-4D42-4D91-A264-E53C57AB0A4F}" srcOrd="0" destOrd="0" presId="urn:microsoft.com/office/officeart/2005/8/layout/orgChart1"/>
    <dgm:cxn modelId="{0D8ADDE2-429A-43C4-B430-685A9C9A274F}" type="presParOf" srcId="{D176C5D7-4D42-4D91-A264-E53C57AB0A4F}" destId="{A0012338-F318-42B5-BF9E-1F2AAFC32BAA}" srcOrd="0" destOrd="0" presId="urn:microsoft.com/office/officeart/2005/8/layout/orgChart1"/>
    <dgm:cxn modelId="{4C3038FC-C377-4F4C-A967-4B1A19C8E3D7}" type="presParOf" srcId="{D176C5D7-4D42-4D91-A264-E53C57AB0A4F}" destId="{9C32D549-6F40-40C8-A2A8-B2307C0BBEEA}" srcOrd="1" destOrd="0" presId="urn:microsoft.com/office/officeart/2005/8/layout/orgChart1"/>
    <dgm:cxn modelId="{72BAF7EA-0DDF-40EE-AE62-B5D3B4794390}" type="presParOf" srcId="{2D656D3F-D9D6-4CF6-A45D-EC2490CAE6C7}" destId="{71FA9DEB-6689-467E-B981-06E61E7DA95A}" srcOrd="1" destOrd="0" presId="urn:microsoft.com/office/officeart/2005/8/layout/orgChart1"/>
    <dgm:cxn modelId="{82D75AC6-69B5-4420-9836-5DAAC390D810}" type="presParOf" srcId="{2D656D3F-D9D6-4CF6-A45D-EC2490CAE6C7}" destId="{3C54F5C2-914D-4F20-82A1-8F349D273B8F}" srcOrd="2" destOrd="0" presId="urn:microsoft.com/office/officeart/2005/8/layout/orgChart1"/>
    <dgm:cxn modelId="{948E05CB-3E3E-4969-91AC-155AFA77981D}" type="presParOf" srcId="{A48A8849-5D7B-4ED0-8E92-AEA7EA6EC530}" destId="{FF56175C-DDC8-477C-A8AB-771C8ECA8129}" srcOrd="2" destOrd="0" presId="urn:microsoft.com/office/officeart/2005/8/layout/orgChart1"/>
    <dgm:cxn modelId="{2066AAE8-7146-4D4A-ACA2-CACF51AC133B}" type="presParOf" srcId="{A48A8849-5D7B-4ED0-8E92-AEA7EA6EC530}" destId="{1C35AC4D-B357-4FDD-AC16-C12AF846D7AE}" srcOrd="3" destOrd="0" presId="urn:microsoft.com/office/officeart/2005/8/layout/orgChart1"/>
    <dgm:cxn modelId="{F8CF67C1-793F-455C-B6A6-3F2F227F4DB2}" type="presParOf" srcId="{1C35AC4D-B357-4FDD-AC16-C12AF846D7AE}" destId="{CBCF8BB8-2244-4BCA-88EF-ED58B0ECFFF9}" srcOrd="0" destOrd="0" presId="urn:microsoft.com/office/officeart/2005/8/layout/orgChart1"/>
    <dgm:cxn modelId="{974B4907-EDA3-4D8F-BF42-DF9B9974FE4C}" type="presParOf" srcId="{CBCF8BB8-2244-4BCA-88EF-ED58B0ECFFF9}" destId="{001D17F8-FBF1-4D66-82C4-A246D4DA6956}" srcOrd="0" destOrd="0" presId="urn:microsoft.com/office/officeart/2005/8/layout/orgChart1"/>
    <dgm:cxn modelId="{7CC293E0-B73C-40AE-82B6-751E68DE060F}" type="presParOf" srcId="{CBCF8BB8-2244-4BCA-88EF-ED58B0ECFFF9}" destId="{24A577C4-2A63-4FB6-9A9C-E2BB00FC4DDF}" srcOrd="1" destOrd="0" presId="urn:microsoft.com/office/officeart/2005/8/layout/orgChart1"/>
    <dgm:cxn modelId="{16FE5276-0E72-42D2-B363-BAE3BE760B1F}" type="presParOf" srcId="{1C35AC4D-B357-4FDD-AC16-C12AF846D7AE}" destId="{29FE1BAB-4CEA-4392-93A0-6585708686D9}" srcOrd="1" destOrd="0" presId="urn:microsoft.com/office/officeart/2005/8/layout/orgChart1"/>
    <dgm:cxn modelId="{B96499EE-C5EB-4C83-8204-D91840C81958}" type="presParOf" srcId="{1C35AC4D-B357-4FDD-AC16-C12AF846D7AE}" destId="{765E9D6C-820F-4FA0-918E-91A43C5DBCAC}" srcOrd="2" destOrd="0" presId="urn:microsoft.com/office/officeart/2005/8/layout/orgChart1"/>
    <dgm:cxn modelId="{D28FE7CD-B5EF-458C-B42E-376F78D8DD3B}" type="presParOf" srcId="{A48A8849-5D7B-4ED0-8E92-AEA7EA6EC530}" destId="{01E6F96A-7713-45B5-A296-D1095028D7C8}" srcOrd="4" destOrd="0" presId="urn:microsoft.com/office/officeart/2005/8/layout/orgChart1"/>
    <dgm:cxn modelId="{DA3DF333-63B5-4E77-9700-C7AA417164AD}" type="presParOf" srcId="{A48A8849-5D7B-4ED0-8E92-AEA7EA6EC530}" destId="{C9A85934-83B9-4B65-AF28-698C65A858A6}" srcOrd="5" destOrd="0" presId="urn:microsoft.com/office/officeart/2005/8/layout/orgChart1"/>
    <dgm:cxn modelId="{370B528D-7CFA-49CF-8039-2EF686343969}" type="presParOf" srcId="{C9A85934-83B9-4B65-AF28-698C65A858A6}" destId="{E0C0EBCC-C095-4BD8-AEB7-D199F3CA7F97}" srcOrd="0" destOrd="0" presId="urn:microsoft.com/office/officeart/2005/8/layout/orgChart1"/>
    <dgm:cxn modelId="{CEE0FC54-573A-49F0-8EFF-EBFDB040C371}" type="presParOf" srcId="{E0C0EBCC-C095-4BD8-AEB7-D199F3CA7F97}" destId="{1BD6F6F9-98D3-4E2F-A59B-9EC921315766}" srcOrd="0" destOrd="0" presId="urn:microsoft.com/office/officeart/2005/8/layout/orgChart1"/>
    <dgm:cxn modelId="{E1D55680-A070-4E06-BBF1-D99645C966D1}" type="presParOf" srcId="{E0C0EBCC-C095-4BD8-AEB7-D199F3CA7F97}" destId="{94629FC5-5249-4717-BF60-B26546F80920}" srcOrd="1" destOrd="0" presId="urn:microsoft.com/office/officeart/2005/8/layout/orgChart1"/>
    <dgm:cxn modelId="{6B487C25-00C0-437E-ABAF-A2198EE0516E}" type="presParOf" srcId="{C9A85934-83B9-4B65-AF28-698C65A858A6}" destId="{1617D3C9-F6B6-4C9A-9233-9F5B82E1FCA8}" srcOrd="1" destOrd="0" presId="urn:microsoft.com/office/officeart/2005/8/layout/orgChart1"/>
    <dgm:cxn modelId="{2317B54D-4199-4394-BB61-4810A0472ED2}" type="presParOf" srcId="{C9A85934-83B9-4B65-AF28-698C65A858A6}" destId="{EEA58487-9E36-4531-A679-9967F39656A0}" srcOrd="2" destOrd="0" presId="urn:microsoft.com/office/officeart/2005/8/layout/orgChart1"/>
    <dgm:cxn modelId="{58CC564B-2D6D-4F56-8219-B67482CBC6B7}" type="presParOf" srcId="{8D840D50-8BB3-419B-B7B2-0AFE79A7F2A2}" destId="{B09D66FA-37C6-4DE0-8959-D70C992F19E4}" srcOrd="2" destOrd="0" presId="urn:microsoft.com/office/officeart/2005/8/layout/orgChart1"/>
    <dgm:cxn modelId="{055F32B2-2531-494A-9895-E7F91C48331F}" type="presParOf" srcId="{06F86C0A-C6CF-472E-BEC7-0749298168EE}" destId="{7328C132-FDF9-4E97-869E-4EEE17C6CC91}" srcOrd="4" destOrd="0" presId="urn:microsoft.com/office/officeart/2005/8/layout/orgChart1"/>
    <dgm:cxn modelId="{ED059D82-AC02-466C-B4C7-314E2F80E0B3}" type="presParOf" srcId="{06F86C0A-C6CF-472E-BEC7-0749298168EE}" destId="{760026EE-CF97-496A-86C2-5FC74A578433}" srcOrd="5" destOrd="0" presId="urn:microsoft.com/office/officeart/2005/8/layout/orgChart1"/>
    <dgm:cxn modelId="{A238BE98-A73B-4B46-B3EE-20A2B15E853C}" type="presParOf" srcId="{760026EE-CF97-496A-86C2-5FC74A578433}" destId="{973FB84F-EA81-41F5-80AF-979F1F95479D}" srcOrd="0" destOrd="0" presId="urn:microsoft.com/office/officeart/2005/8/layout/orgChart1"/>
    <dgm:cxn modelId="{D5115977-3057-4EFA-9002-D558F1D838CA}" type="presParOf" srcId="{973FB84F-EA81-41F5-80AF-979F1F95479D}" destId="{528B832F-A5D3-4D5A-B82D-002FC879528A}" srcOrd="0" destOrd="0" presId="urn:microsoft.com/office/officeart/2005/8/layout/orgChart1"/>
    <dgm:cxn modelId="{C8CFDE1B-1873-418E-B84D-276DFF781105}" type="presParOf" srcId="{973FB84F-EA81-41F5-80AF-979F1F95479D}" destId="{7D587DF3-0B53-4299-A0A1-1E3876D525DB}" srcOrd="1" destOrd="0" presId="urn:microsoft.com/office/officeart/2005/8/layout/orgChart1"/>
    <dgm:cxn modelId="{F164F077-ACF2-4791-98B3-E9B2F83101A5}" type="presParOf" srcId="{760026EE-CF97-496A-86C2-5FC74A578433}" destId="{F3F6AE1A-6A7D-4CC1-894F-4BCD14130DE6}" srcOrd="1" destOrd="0" presId="urn:microsoft.com/office/officeart/2005/8/layout/orgChart1"/>
    <dgm:cxn modelId="{BEA200B7-C52E-4618-9BFE-A8AD2F2A3403}" type="presParOf" srcId="{F3F6AE1A-6A7D-4CC1-894F-4BCD14130DE6}" destId="{DCB27714-E8D7-43FC-9161-DBF566966FEE}" srcOrd="0" destOrd="0" presId="urn:microsoft.com/office/officeart/2005/8/layout/orgChart1"/>
    <dgm:cxn modelId="{9AC5BAE3-EA2A-4349-966D-CD27D85DCA30}" type="presParOf" srcId="{F3F6AE1A-6A7D-4CC1-894F-4BCD14130DE6}" destId="{0CE8949E-6B9E-4ADA-87DA-1570B85718C4}" srcOrd="1" destOrd="0" presId="urn:microsoft.com/office/officeart/2005/8/layout/orgChart1"/>
    <dgm:cxn modelId="{5D20A008-42EB-42F9-B081-215695162397}" type="presParOf" srcId="{0CE8949E-6B9E-4ADA-87DA-1570B85718C4}" destId="{996ED9A9-53CC-4BAE-99F1-3BB002B2B184}" srcOrd="0" destOrd="0" presId="urn:microsoft.com/office/officeart/2005/8/layout/orgChart1"/>
    <dgm:cxn modelId="{39A5EECA-1BF1-499B-AACE-807839B06947}" type="presParOf" srcId="{996ED9A9-53CC-4BAE-99F1-3BB002B2B184}" destId="{B5C96928-BFDB-48ED-ACAE-75CD0948FA1B}" srcOrd="0" destOrd="0" presId="urn:microsoft.com/office/officeart/2005/8/layout/orgChart1"/>
    <dgm:cxn modelId="{E36A027D-956E-4335-B940-96948B067186}" type="presParOf" srcId="{996ED9A9-53CC-4BAE-99F1-3BB002B2B184}" destId="{CA0D4ED0-061C-4A64-A42A-4CC6640BA2A8}" srcOrd="1" destOrd="0" presId="urn:microsoft.com/office/officeart/2005/8/layout/orgChart1"/>
    <dgm:cxn modelId="{E4CB388D-330E-45E3-A896-F9D869DCA8CF}" type="presParOf" srcId="{0CE8949E-6B9E-4ADA-87DA-1570B85718C4}" destId="{04786FAD-F549-459D-99F5-98C8D3F48D8E}" srcOrd="1" destOrd="0" presId="urn:microsoft.com/office/officeart/2005/8/layout/orgChart1"/>
    <dgm:cxn modelId="{AC6E908D-3C85-4FBA-99A5-7962A5840DEA}" type="presParOf" srcId="{0CE8949E-6B9E-4ADA-87DA-1570B85718C4}" destId="{923D8BDC-8F9F-4B43-B0EB-CEB40B2DCFE3}" srcOrd="2" destOrd="0" presId="urn:microsoft.com/office/officeart/2005/8/layout/orgChart1"/>
    <dgm:cxn modelId="{51A08EBE-C3FC-4BFC-BCD0-1BD9F23F1DEF}" type="presParOf" srcId="{F3F6AE1A-6A7D-4CC1-894F-4BCD14130DE6}" destId="{0161761F-3F11-4DC9-83AB-2D88573F1F74}" srcOrd="2" destOrd="0" presId="urn:microsoft.com/office/officeart/2005/8/layout/orgChart1"/>
    <dgm:cxn modelId="{00AC147D-39E4-4168-837B-5F6113823E98}" type="presParOf" srcId="{F3F6AE1A-6A7D-4CC1-894F-4BCD14130DE6}" destId="{045E5923-9F4E-410A-946A-5473BF683E1B}" srcOrd="3" destOrd="0" presId="urn:microsoft.com/office/officeart/2005/8/layout/orgChart1"/>
    <dgm:cxn modelId="{AAEE5A63-066D-4F50-A89D-7FE197EE5E53}" type="presParOf" srcId="{045E5923-9F4E-410A-946A-5473BF683E1B}" destId="{1AEA0B38-4241-4936-AA81-AC2DDB0F39F5}" srcOrd="0" destOrd="0" presId="urn:microsoft.com/office/officeart/2005/8/layout/orgChart1"/>
    <dgm:cxn modelId="{F30DE6CC-4169-4BEF-8E3A-8EFACED49795}" type="presParOf" srcId="{1AEA0B38-4241-4936-AA81-AC2DDB0F39F5}" destId="{DC1328A0-96C0-47FF-8644-92A4978FFB92}" srcOrd="0" destOrd="0" presId="urn:microsoft.com/office/officeart/2005/8/layout/orgChart1"/>
    <dgm:cxn modelId="{6329DB18-DB17-439B-B1FB-514D08C91866}" type="presParOf" srcId="{1AEA0B38-4241-4936-AA81-AC2DDB0F39F5}" destId="{9B4BA5E1-8AB3-49FE-9FF8-0E8D70178650}" srcOrd="1" destOrd="0" presId="urn:microsoft.com/office/officeart/2005/8/layout/orgChart1"/>
    <dgm:cxn modelId="{617A0E1D-3A00-474D-9ADB-B85F612B2A6A}" type="presParOf" srcId="{045E5923-9F4E-410A-946A-5473BF683E1B}" destId="{251959BB-9503-43EF-8B8C-55351600AE5D}" srcOrd="1" destOrd="0" presId="urn:microsoft.com/office/officeart/2005/8/layout/orgChart1"/>
    <dgm:cxn modelId="{07D03976-CE80-4A58-B861-EBD971B690DE}" type="presParOf" srcId="{045E5923-9F4E-410A-946A-5473BF683E1B}" destId="{82E5B373-554D-4A40-B9FB-61EC8984DC04}" srcOrd="2" destOrd="0" presId="urn:microsoft.com/office/officeart/2005/8/layout/orgChart1"/>
    <dgm:cxn modelId="{97CF7152-896F-4C92-B203-BF6B5AFBBE7F}" type="presParOf" srcId="{F3F6AE1A-6A7D-4CC1-894F-4BCD14130DE6}" destId="{D30A7A9A-81C3-4634-91A0-7C16634AEDED}" srcOrd="4" destOrd="0" presId="urn:microsoft.com/office/officeart/2005/8/layout/orgChart1"/>
    <dgm:cxn modelId="{071F76E4-037B-4F28-8E6F-A21E231DC543}" type="presParOf" srcId="{F3F6AE1A-6A7D-4CC1-894F-4BCD14130DE6}" destId="{5FBA1129-94C0-41A7-BF67-58162183814C}" srcOrd="5" destOrd="0" presId="urn:microsoft.com/office/officeart/2005/8/layout/orgChart1"/>
    <dgm:cxn modelId="{C8C1217E-35C4-4FE9-9E42-15AD6EE2DA80}" type="presParOf" srcId="{5FBA1129-94C0-41A7-BF67-58162183814C}" destId="{8C6297B6-F663-464A-8CDA-B96E04D54955}" srcOrd="0" destOrd="0" presId="urn:microsoft.com/office/officeart/2005/8/layout/orgChart1"/>
    <dgm:cxn modelId="{DE253E13-9980-4742-99E1-2FF1E195AF63}" type="presParOf" srcId="{8C6297B6-F663-464A-8CDA-B96E04D54955}" destId="{EA71E04E-2025-4F51-A664-845A85F89C81}" srcOrd="0" destOrd="0" presId="urn:microsoft.com/office/officeart/2005/8/layout/orgChart1"/>
    <dgm:cxn modelId="{88941077-5ADC-4AEE-807D-78A05F7787D0}" type="presParOf" srcId="{8C6297B6-F663-464A-8CDA-B96E04D54955}" destId="{AC8A2A9A-CF00-4751-B31D-66C895C399EA}" srcOrd="1" destOrd="0" presId="urn:microsoft.com/office/officeart/2005/8/layout/orgChart1"/>
    <dgm:cxn modelId="{1080FF23-0E7F-4335-9FDB-EE0EF6755B48}" type="presParOf" srcId="{5FBA1129-94C0-41A7-BF67-58162183814C}" destId="{86A9C678-3C37-4A25-A780-0AFA62E78FB1}" srcOrd="1" destOrd="0" presId="urn:microsoft.com/office/officeart/2005/8/layout/orgChart1"/>
    <dgm:cxn modelId="{C91E99B5-3862-48D5-A781-7432EE861CEF}" type="presParOf" srcId="{5FBA1129-94C0-41A7-BF67-58162183814C}" destId="{58058EDE-0E31-4BF5-8EA5-27F786E643D2}" srcOrd="2" destOrd="0" presId="urn:microsoft.com/office/officeart/2005/8/layout/orgChart1"/>
    <dgm:cxn modelId="{6010B1B3-28C4-465E-A9E7-FF1B1647D720}" type="presParOf" srcId="{760026EE-CF97-496A-86C2-5FC74A578433}" destId="{97740E4B-D030-4584-8470-3630B6A0EF54}" srcOrd="2" destOrd="0" presId="urn:microsoft.com/office/officeart/2005/8/layout/orgChart1"/>
    <dgm:cxn modelId="{A6EBBB5F-2D2C-4A3C-9068-AE725D83D5ED}" type="presParOf" srcId="{06F86C0A-C6CF-472E-BEC7-0749298168EE}" destId="{48481B09-5F36-4EEA-8EF6-D0B089CA5E8F}" srcOrd="6" destOrd="0" presId="urn:microsoft.com/office/officeart/2005/8/layout/orgChart1"/>
    <dgm:cxn modelId="{A1449695-668B-4E70-978F-7F257F41D2C1}" type="presParOf" srcId="{06F86C0A-C6CF-472E-BEC7-0749298168EE}" destId="{AE8A7B07-CF04-4338-B95E-38A8A0F6C14E}" srcOrd="7" destOrd="0" presId="urn:microsoft.com/office/officeart/2005/8/layout/orgChart1"/>
    <dgm:cxn modelId="{2D2F6E67-C4E5-4D77-BEF6-EE77E5435422}" type="presParOf" srcId="{AE8A7B07-CF04-4338-B95E-38A8A0F6C14E}" destId="{8ECDB552-DC84-4171-9D95-4EEDC985B191}" srcOrd="0" destOrd="0" presId="urn:microsoft.com/office/officeart/2005/8/layout/orgChart1"/>
    <dgm:cxn modelId="{EA6A29CF-257D-46B5-8CD0-B937554708FC}" type="presParOf" srcId="{8ECDB552-DC84-4171-9D95-4EEDC985B191}" destId="{AC8E927C-62E4-4AC1-8BF4-A9B5919E423B}" srcOrd="0" destOrd="0" presId="urn:microsoft.com/office/officeart/2005/8/layout/orgChart1"/>
    <dgm:cxn modelId="{25A92829-B328-4243-8EB7-2B4B20A5E559}" type="presParOf" srcId="{8ECDB552-DC84-4171-9D95-4EEDC985B191}" destId="{DE7C46A0-5D79-48BC-95AC-E0F19B7A6AEC}" srcOrd="1" destOrd="0" presId="urn:microsoft.com/office/officeart/2005/8/layout/orgChart1"/>
    <dgm:cxn modelId="{464FC070-81C7-471A-A506-D19B71B027BB}" type="presParOf" srcId="{AE8A7B07-CF04-4338-B95E-38A8A0F6C14E}" destId="{B8F8F0BF-D52A-4F3C-98BF-CEE6C97AF27A}" srcOrd="1" destOrd="0" presId="urn:microsoft.com/office/officeart/2005/8/layout/orgChart1"/>
    <dgm:cxn modelId="{144A4B80-FB58-478F-B3A4-C4754563B6D0}" type="presParOf" srcId="{B8F8F0BF-D52A-4F3C-98BF-CEE6C97AF27A}" destId="{694A5339-DA44-4C89-9E30-09ADF6DE01D4}" srcOrd="0" destOrd="0" presId="urn:microsoft.com/office/officeart/2005/8/layout/orgChart1"/>
    <dgm:cxn modelId="{182DC5D5-8FCB-4D0D-B5F1-CC76DE8930CF}" type="presParOf" srcId="{B8F8F0BF-D52A-4F3C-98BF-CEE6C97AF27A}" destId="{BB8FD37A-504F-4718-B183-EF862D705BB8}" srcOrd="1" destOrd="0" presId="urn:microsoft.com/office/officeart/2005/8/layout/orgChart1"/>
    <dgm:cxn modelId="{F41B809C-EACC-4331-8F85-1FFA1625ECE9}" type="presParOf" srcId="{BB8FD37A-504F-4718-B183-EF862D705BB8}" destId="{50C1A59F-25DD-46CD-97D6-DCC0DEAA27B4}" srcOrd="0" destOrd="0" presId="urn:microsoft.com/office/officeart/2005/8/layout/orgChart1"/>
    <dgm:cxn modelId="{4B4A73A2-0039-455E-8B25-FA3455606C0E}" type="presParOf" srcId="{50C1A59F-25DD-46CD-97D6-DCC0DEAA27B4}" destId="{776EDD3A-6F71-42AB-B606-7A42276EA44D}" srcOrd="0" destOrd="0" presId="urn:microsoft.com/office/officeart/2005/8/layout/orgChart1"/>
    <dgm:cxn modelId="{A00BB416-49A1-47D8-ABDC-5452AC7196BF}" type="presParOf" srcId="{50C1A59F-25DD-46CD-97D6-DCC0DEAA27B4}" destId="{EA076991-0EDF-48FE-8F2B-2725287AB96D}" srcOrd="1" destOrd="0" presId="urn:microsoft.com/office/officeart/2005/8/layout/orgChart1"/>
    <dgm:cxn modelId="{34A580F2-2E55-46F8-BC4A-A7F8966B7B8F}" type="presParOf" srcId="{BB8FD37A-504F-4718-B183-EF862D705BB8}" destId="{1E222A1D-A291-464C-AA19-2C69E8467E59}" srcOrd="1" destOrd="0" presId="urn:microsoft.com/office/officeart/2005/8/layout/orgChart1"/>
    <dgm:cxn modelId="{42D5EBBE-9E46-4D60-B7E7-123C04D9DD0F}" type="presParOf" srcId="{BB8FD37A-504F-4718-B183-EF862D705BB8}" destId="{0E40F77A-01DE-438C-B2D6-26EA007442FD}" srcOrd="2" destOrd="0" presId="urn:microsoft.com/office/officeart/2005/8/layout/orgChart1"/>
    <dgm:cxn modelId="{E0F7C17E-1D99-4E69-A7F8-BDD9BA227F69}" type="presParOf" srcId="{B8F8F0BF-D52A-4F3C-98BF-CEE6C97AF27A}" destId="{698CAC83-5432-4123-AAB7-BA40733C7B90}" srcOrd="2" destOrd="0" presId="urn:microsoft.com/office/officeart/2005/8/layout/orgChart1"/>
    <dgm:cxn modelId="{F5DD24E5-F523-4475-A562-586264D053F5}" type="presParOf" srcId="{B8F8F0BF-D52A-4F3C-98BF-CEE6C97AF27A}" destId="{7FF80D04-8B02-4012-BFA1-A6F3050D5C2F}" srcOrd="3" destOrd="0" presId="urn:microsoft.com/office/officeart/2005/8/layout/orgChart1"/>
    <dgm:cxn modelId="{49BD4D8D-D248-4C70-8880-A0DB95020354}" type="presParOf" srcId="{7FF80D04-8B02-4012-BFA1-A6F3050D5C2F}" destId="{21798505-1EF3-4F00-9389-74DE57D41E14}" srcOrd="0" destOrd="0" presId="urn:microsoft.com/office/officeart/2005/8/layout/orgChart1"/>
    <dgm:cxn modelId="{4678B2D1-7122-479B-8B5C-0BBE04E08D3B}" type="presParOf" srcId="{21798505-1EF3-4F00-9389-74DE57D41E14}" destId="{17AC0BEA-55F5-4340-B11D-1D320AEB41EA}" srcOrd="0" destOrd="0" presId="urn:microsoft.com/office/officeart/2005/8/layout/orgChart1"/>
    <dgm:cxn modelId="{85522F57-9C74-494A-B91A-B7CC6F7495B6}" type="presParOf" srcId="{21798505-1EF3-4F00-9389-74DE57D41E14}" destId="{915D60E9-8D2B-4528-BC68-0CF5B8E6E5A7}" srcOrd="1" destOrd="0" presId="urn:microsoft.com/office/officeart/2005/8/layout/orgChart1"/>
    <dgm:cxn modelId="{FB03FF13-24BA-49FD-8E22-3B11487CB0E5}" type="presParOf" srcId="{7FF80D04-8B02-4012-BFA1-A6F3050D5C2F}" destId="{4ACF30F7-D30B-49C6-AA07-AB7A8A445F06}" srcOrd="1" destOrd="0" presId="urn:microsoft.com/office/officeart/2005/8/layout/orgChart1"/>
    <dgm:cxn modelId="{31F5C9F5-9FEA-4505-8CD6-2036DE888AB3}" type="presParOf" srcId="{7FF80D04-8B02-4012-BFA1-A6F3050D5C2F}" destId="{BC5BEE9E-3648-4880-9FCD-F3044C135068}" srcOrd="2" destOrd="0" presId="urn:microsoft.com/office/officeart/2005/8/layout/orgChart1"/>
    <dgm:cxn modelId="{27606183-8E1F-4A97-98C8-1DB59D002052}" type="presParOf" srcId="{B8F8F0BF-D52A-4F3C-98BF-CEE6C97AF27A}" destId="{C832E14E-023F-487F-9558-797396BFF727}" srcOrd="4" destOrd="0" presId="urn:microsoft.com/office/officeart/2005/8/layout/orgChart1"/>
    <dgm:cxn modelId="{0AADE8D1-B47F-4727-9446-9F399195A283}" type="presParOf" srcId="{B8F8F0BF-D52A-4F3C-98BF-CEE6C97AF27A}" destId="{E6AEB5F5-FDAC-4237-936D-46FD66DA10C4}" srcOrd="5" destOrd="0" presId="urn:microsoft.com/office/officeart/2005/8/layout/orgChart1"/>
    <dgm:cxn modelId="{F39AC788-85B1-4C09-ADD2-1AAD2A932A3B}" type="presParOf" srcId="{E6AEB5F5-FDAC-4237-936D-46FD66DA10C4}" destId="{FAEF15BD-2929-47AF-8508-363AE04CBBC2}" srcOrd="0" destOrd="0" presId="urn:microsoft.com/office/officeart/2005/8/layout/orgChart1"/>
    <dgm:cxn modelId="{0E0E190C-D1F6-43C2-8670-B5A6FBF466D8}" type="presParOf" srcId="{FAEF15BD-2929-47AF-8508-363AE04CBBC2}" destId="{C16ABCE6-4830-4176-8B0B-4DCC859D4B53}" srcOrd="0" destOrd="0" presId="urn:microsoft.com/office/officeart/2005/8/layout/orgChart1"/>
    <dgm:cxn modelId="{6B8CD42C-67FA-4BA5-8989-8A6A4DADACC8}" type="presParOf" srcId="{FAEF15BD-2929-47AF-8508-363AE04CBBC2}" destId="{58679137-074E-4A48-A00E-3AB9146E73A1}" srcOrd="1" destOrd="0" presId="urn:microsoft.com/office/officeart/2005/8/layout/orgChart1"/>
    <dgm:cxn modelId="{F1B98C16-8326-4E11-B952-51513CCA760C}" type="presParOf" srcId="{E6AEB5F5-FDAC-4237-936D-46FD66DA10C4}" destId="{6C84B302-90F4-4A61-84F0-A73574B8CBA6}" srcOrd="1" destOrd="0" presId="urn:microsoft.com/office/officeart/2005/8/layout/orgChart1"/>
    <dgm:cxn modelId="{A915CAC2-045D-41BD-BA72-14408F4D3855}" type="presParOf" srcId="{E6AEB5F5-FDAC-4237-936D-46FD66DA10C4}" destId="{9464FCE1-95CB-4733-A98A-7C9D31ABEAB0}" srcOrd="2" destOrd="0" presId="urn:microsoft.com/office/officeart/2005/8/layout/orgChart1"/>
    <dgm:cxn modelId="{60827D45-E9CA-4F34-9276-51E278E02A08}" type="presParOf" srcId="{AE8A7B07-CF04-4338-B95E-38A8A0F6C14E}" destId="{2C73EB7C-F8D7-43B6-B745-8962586DB819}" srcOrd="2" destOrd="0" presId="urn:microsoft.com/office/officeart/2005/8/layout/orgChart1"/>
    <dgm:cxn modelId="{84DF496D-4F5D-4EAA-904D-64971515EBBD}" type="presParOf" srcId="{2F179931-FC4A-457D-859A-BB4E0C889E57}" destId="{1F9D868B-CCFE-43A6-BBA4-A84205992CEE}" srcOrd="2" destOrd="0" presId="urn:microsoft.com/office/officeart/2005/8/layout/orgChart1"/>
    <dgm:cxn modelId="{3137BDA8-BBE6-4342-B148-828039EF2B74}" type="presParOf" srcId="{2F228558-88AB-491F-9C35-4916CC0F80AE}" destId="{FD40F335-3313-4879-82BC-F8BD48252B3E}" srcOrd="2" destOrd="0" presId="urn:microsoft.com/office/officeart/2005/8/layout/orgChart1"/>
    <dgm:cxn modelId="{E5EB0118-7BAC-4969-8347-4F9701A819D8}" type="presParOf" srcId="{2F228558-88AB-491F-9C35-4916CC0F80AE}" destId="{6BF6F44A-8F3F-42DF-960A-D5A26AF67EBC}" srcOrd="3" destOrd="0" presId="urn:microsoft.com/office/officeart/2005/8/layout/orgChart1"/>
    <dgm:cxn modelId="{5C56CF25-3001-4623-BEA8-50617BC1182B}" type="presParOf" srcId="{6BF6F44A-8F3F-42DF-960A-D5A26AF67EBC}" destId="{A3FE949E-70A4-4619-AAB2-65D34371269F}" srcOrd="0" destOrd="0" presId="urn:microsoft.com/office/officeart/2005/8/layout/orgChart1"/>
    <dgm:cxn modelId="{F27768A7-9351-4F3A-A8F9-CDA37237EEC4}" type="presParOf" srcId="{A3FE949E-70A4-4619-AAB2-65D34371269F}" destId="{EE1BAF90-A60C-496A-B90F-9410027EA0EF}" srcOrd="0" destOrd="0" presId="urn:microsoft.com/office/officeart/2005/8/layout/orgChart1"/>
    <dgm:cxn modelId="{C0826055-EDBC-4B6E-B07C-B994803696A8}" type="presParOf" srcId="{A3FE949E-70A4-4619-AAB2-65D34371269F}" destId="{BEB327D8-DA0E-4157-A8B3-0D684B489324}" srcOrd="1" destOrd="0" presId="urn:microsoft.com/office/officeart/2005/8/layout/orgChart1"/>
    <dgm:cxn modelId="{7F79ABEC-A914-4F99-A28D-44AA47F90EE7}" type="presParOf" srcId="{6BF6F44A-8F3F-42DF-960A-D5A26AF67EBC}" destId="{4320F38A-B8F4-4322-9DE8-946D7C0A7E11}" srcOrd="1" destOrd="0" presId="urn:microsoft.com/office/officeart/2005/8/layout/orgChart1"/>
    <dgm:cxn modelId="{C138AC7E-B9DF-46F3-AF91-16C0996AE2DC}" type="presParOf" srcId="{4320F38A-B8F4-4322-9DE8-946D7C0A7E11}" destId="{7338DD98-EE1E-436D-9731-D18E355D79FA}" srcOrd="0" destOrd="0" presId="urn:microsoft.com/office/officeart/2005/8/layout/orgChart1"/>
    <dgm:cxn modelId="{5D3556C4-ADE4-4FF0-826A-FE10BA3BDB2E}" type="presParOf" srcId="{4320F38A-B8F4-4322-9DE8-946D7C0A7E11}" destId="{B9CA584E-D6FC-41C9-B61D-87C8C9EB650F}" srcOrd="1" destOrd="0" presId="urn:microsoft.com/office/officeart/2005/8/layout/orgChart1"/>
    <dgm:cxn modelId="{F1D4801B-579D-4561-A65A-46EC65A87FD4}" type="presParOf" srcId="{B9CA584E-D6FC-41C9-B61D-87C8C9EB650F}" destId="{141E0FA5-2544-4F5B-BA45-710E6306B95E}" srcOrd="0" destOrd="0" presId="urn:microsoft.com/office/officeart/2005/8/layout/orgChart1"/>
    <dgm:cxn modelId="{068FA7CD-3714-48E7-868B-F717B952F4E6}" type="presParOf" srcId="{141E0FA5-2544-4F5B-BA45-710E6306B95E}" destId="{0F5CABCF-DDB0-4C0F-8E6A-F7D425657F4B}" srcOrd="0" destOrd="0" presId="urn:microsoft.com/office/officeart/2005/8/layout/orgChart1"/>
    <dgm:cxn modelId="{9F6D396B-0069-469A-B556-7B4AE39CB453}" type="presParOf" srcId="{141E0FA5-2544-4F5B-BA45-710E6306B95E}" destId="{866E7B8E-98D2-4F79-89AF-80950072141A}" srcOrd="1" destOrd="0" presId="urn:microsoft.com/office/officeart/2005/8/layout/orgChart1"/>
    <dgm:cxn modelId="{385CF877-9BB6-4748-85B0-A0C147E312A0}" type="presParOf" srcId="{B9CA584E-D6FC-41C9-B61D-87C8C9EB650F}" destId="{658E73D3-F405-4AA9-B3A2-D06E95A9A32F}" srcOrd="1" destOrd="0" presId="urn:microsoft.com/office/officeart/2005/8/layout/orgChart1"/>
    <dgm:cxn modelId="{020201EC-FB21-4543-A688-021050200276}" type="presParOf" srcId="{B9CA584E-D6FC-41C9-B61D-87C8C9EB650F}" destId="{AF529AFD-283D-4C37-80EE-9EA694563FB7}" srcOrd="2" destOrd="0" presId="urn:microsoft.com/office/officeart/2005/8/layout/orgChart1"/>
    <dgm:cxn modelId="{130372EA-ED5E-4FD2-B8CB-D4EC490C9042}" type="presParOf" srcId="{4320F38A-B8F4-4322-9DE8-946D7C0A7E11}" destId="{F474458E-818C-4DDE-B38E-BE425609899A}" srcOrd="2" destOrd="0" presId="urn:microsoft.com/office/officeart/2005/8/layout/orgChart1"/>
    <dgm:cxn modelId="{9DBEE91D-AF41-4612-9213-FED6866F3365}" type="presParOf" srcId="{4320F38A-B8F4-4322-9DE8-946D7C0A7E11}" destId="{C5438711-83E5-4A74-A47E-0FFCFA9DB562}" srcOrd="3" destOrd="0" presId="urn:microsoft.com/office/officeart/2005/8/layout/orgChart1"/>
    <dgm:cxn modelId="{F89F7E05-4B19-4F4E-9000-0DDC860C89AF}" type="presParOf" srcId="{C5438711-83E5-4A74-A47E-0FFCFA9DB562}" destId="{9B86731F-6940-4318-8CC4-11A071180398}" srcOrd="0" destOrd="0" presId="urn:microsoft.com/office/officeart/2005/8/layout/orgChart1"/>
    <dgm:cxn modelId="{7F03B904-67E6-4B2D-92E7-15396170966B}" type="presParOf" srcId="{9B86731F-6940-4318-8CC4-11A071180398}" destId="{FCAFDD78-642B-4989-BDA2-0F3FB01CDBFB}" srcOrd="0" destOrd="0" presId="urn:microsoft.com/office/officeart/2005/8/layout/orgChart1"/>
    <dgm:cxn modelId="{AF7212D6-71EF-41A8-95D4-CD6033B242A2}" type="presParOf" srcId="{9B86731F-6940-4318-8CC4-11A071180398}" destId="{F653178B-61C8-4336-82E0-EE212A9AF3FD}" srcOrd="1" destOrd="0" presId="urn:microsoft.com/office/officeart/2005/8/layout/orgChart1"/>
    <dgm:cxn modelId="{6873FE00-4C1E-4AF6-ABF1-C7D0EB1DC172}" type="presParOf" srcId="{C5438711-83E5-4A74-A47E-0FFCFA9DB562}" destId="{28B8AFDF-457E-4854-B516-8B4813FA6654}" srcOrd="1" destOrd="0" presId="urn:microsoft.com/office/officeart/2005/8/layout/orgChart1"/>
    <dgm:cxn modelId="{36798862-44F6-42E9-9400-83469DA0E105}" type="presParOf" srcId="{C5438711-83E5-4A74-A47E-0FFCFA9DB562}" destId="{E31867DE-979D-429B-B348-A557DA16C359}" srcOrd="2" destOrd="0" presId="urn:microsoft.com/office/officeart/2005/8/layout/orgChart1"/>
    <dgm:cxn modelId="{0E4C79AD-167A-4330-83E3-C4CF5E7A942A}" type="presParOf" srcId="{4320F38A-B8F4-4322-9DE8-946D7C0A7E11}" destId="{6A56DC8C-681E-47B5-AD67-E1EA1EA22E78}" srcOrd="4" destOrd="0" presId="urn:microsoft.com/office/officeart/2005/8/layout/orgChart1"/>
    <dgm:cxn modelId="{81542873-92D8-4087-9B7C-72804DA0AC54}" type="presParOf" srcId="{4320F38A-B8F4-4322-9DE8-946D7C0A7E11}" destId="{D977F78A-558E-47B7-BFA6-8A1C91307D59}" srcOrd="5" destOrd="0" presId="urn:microsoft.com/office/officeart/2005/8/layout/orgChart1"/>
    <dgm:cxn modelId="{93182A2E-E9EF-42A2-8228-85EDE0982D0E}" type="presParOf" srcId="{D977F78A-558E-47B7-BFA6-8A1C91307D59}" destId="{24364443-9B58-4238-B855-F774829AC2D8}" srcOrd="0" destOrd="0" presId="urn:microsoft.com/office/officeart/2005/8/layout/orgChart1"/>
    <dgm:cxn modelId="{D54EB007-985B-4E90-93AC-EEDA72C25A1D}" type="presParOf" srcId="{24364443-9B58-4238-B855-F774829AC2D8}" destId="{ED4BD7C4-31D5-49A7-B597-10AA123245ED}" srcOrd="0" destOrd="0" presId="urn:microsoft.com/office/officeart/2005/8/layout/orgChart1"/>
    <dgm:cxn modelId="{55DBD988-5D27-4BD8-865A-9A3780CFEBDD}" type="presParOf" srcId="{24364443-9B58-4238-B855-F774829AC2D8}" destId="{E89BF071-F312-49AD-8DEC-BE5BA387D562}" srcOrd="1" destOrd="0" presId="urn:microsoft.com/office/officeart/2005/8/layout/orgChart1"/>
    <dgm:cxn modelId="{9B47773C-C268-4E1E-A7D1-2EA58B30A977}" type="presParOf" srcId="{D977F78A-558E-47B7-BFA6-8A1C91307D59}" destId="{B579DC6A-12F3-4ED4-8438-58D57793643E}" srcOrd="1" destOrd="0" presId="urn:microsoft.com/office/officeart/2005/8/layout/orgChart1"/>
    <dgm:cxn modelId="{BF1BA746-B248-40DE-979E-FEE69B57D692}" type="presParOf" srcId="{D977F78A-558E-47B7-BFA6-8A1C91307D59}" destId="{632B834A-DEE6-4EED-9EC9-0BCA95F18B4B}" srcOrd="2" destOrd="0" presId="urn:microsoft.com/office/officeart/2005/8/layout/orgChart1"/>
    <dgm:cxn modelId="{F646A2FC-7888-48C7-8D8B-2E8F77A6A623}" type="presParOf" srcId="{4320F38A-B8F4-4322-9DE8-946D7C0A7E11}" destId="{61A68F6A-3F7F-45B4-97A7-488C20A941C4}" srcOrd="6" destOrd="0" presId="urn:microsoft.com/office/officeart/2005/8/layout/orgChart1"/>
    <dgm:cxn modelId="{4FCFB2F1-6851-4246-B2E2-15F97960F825}" type="presParOf" srcId="{4320F38A-B8F4-4322-9DE8-946D7C0A7E11}" destId="{6C140ACF-1809-459E-A3B6-970A8A12E625}" srcOrd="7" destOrd="0" presId="urn:microsoft.com/office/officeart/2005/8/layout/orgChart1"/>
    <dgm:cxn modelId="{F1C88CE8-7241-42E1-91D7-62ECB4A3CAFA}" type="presParOf" srcId="{6C140ACF-1809-459E-A3B6-970A8A12E625}" destId="{0F4284D5-899B-41BC-B5F8-D7598A77B698}" srcOrd="0" destOrd="0" presId="urn:microsoft.com/office/officeart/2005/8/layout/orgChart1"/>
    <dgm:cxn modelId="{EBEBA104-F492-4400-8C44-B404B459A3F5}" type="presParOf" srcId="{0F4284D5-899B-41BC-B5F8-D7598A77B698}" destId="{BE685BD1-9C2A-4B81-8CD9-6B91FE5F0A78}" srcOrd="0" destOrd="0" presId="urn:microsoft.com/office/officeart/2005/8/layout/orgChart1"/>
    <dgm:cxn modelId="{BBB6FBF4-439F-4693-943C-0668A77FFCBF}" type="presParOf" srcId="{0F4284D5-899B-41BC-B5F8-D7598A77B698}" destId="{76DD2EFB-87F2-455D-A2D5-7100C197ABC6}" srcOrd="1" destOrd="0" presId="urn:microsoft.com/office/officeart/2005/8/layout/orgChart1"/>
    <dgm:cxn modelId="{6ADE7F79-A49E-4034-AC64-E3639BF3823C}" type="presParOf" srcId="{6C140ACF-1809-459E-A3B6-970A8A12E625}" destId="{1265694B-62C4-4F44-8F3C-976CB239C527}" srcOrd="1" destOrd="0" presId="urn:microsoft.com/office/officeart/2005/8/layout/orgChart1"/>
    <dgm:cxn modelId="{29B0EBF6-1820-4E83-9EF4-813C472ED145}" type="presParOf" srcId="{6C140ACF-1809-459E-A3B6-970A8A12E625}" destId="{517E8D4A-9A70-4D72-9FC8-930D0CF72863}" srcOrd="2" destOrd="0" presId="urn:microsoft.com/office/officeart/2005/8/layout/orgChart1"/>
    <dgm:cxn modelId="{6864BD67-C00B-4A3E-A1ED-CD400F20D1E0}" type="presParOf" srcId="{6BF6F44A-8F3F-42DF-960A-D5A26AF67EBC}" destId="{7574621D-BDB8-4179-92EB-D44D973CDAA5}" srcOrd="2" destOrd="0" presId="urn:microsoft.com/office/officeart/2005/8/layout/orgChart1"/>
    <dgm:cxn modelId="{41A5EB66-9975-4A8B-BE64-8979191B2081}" type="presParOf" srcId="{E0781ECB-4B22-4587-AB36-3A6C81F81C4F}" destId="{3BBF7C43-4BAA-4067-9633-D037823A9C44}" srcOrd="2" destOrd="0" presId="urn:microsoft.com/office/officeart/2005/8/layout/orgChart1"/>
    <dgm:cxn modelId="{7CF92B6C-82BA-46C2-89D7-333B25E94C89}" type="presParOf" srcId="{7E16DBE9-EA3F-421D-AAEC-D4ACBB13A713}" destId="{41B0EDC5-328D-4809-A030-FF320B2D8A2D}" srcOrd="2" destOrd="0" presId="urn:microsoft.com/office/officeart/2005/8/layout/orgChart1"/>
    <dgm:cxn modelId="{63C71753-89B2-473F-8971-AB5237B0025F}" type="presParOf" srcId="{41B0EDC5-328D-4809-A030-FF320B2D8A2D}" destId="{756F075C-0DA5-4D75-814F-A86DA5FB66D9}" srcOrd="0" destOrd="0" presId="urn:microsoft.com/office/officeart/2005/8/layout/orgChart1"/>
    <dgm:cxn modelId="{C03A9FE4-6721-4DCF-BE56-830A6022EA65}" type="presParOf" srcId="{41B0EDC5-328D-4809-A030-FF320B2D8A2D}" destId="{98364B70-3448-4823-9188-920EE16FA0A4}" srcOrd="1" destOrd="0" presId="urn:microsoft.com/office/officeart/2005/8/layout/orgChart1"/>
    <dgm:cxn modelId="{00E5D8B8-021F-4677-9929-98CAF923C12C}" type="presParOf" srcId="{98364B70-3448-4823-9188-920EE16FA0A4}" destId="{CC2BBB1D-E0C6-4B02-837F-CABBB7A612A6}" srcOrd="0" destOrd="0" presId="urn:microsoft.com/office/officeart/2005/8/layout/orgChart1"/>
    <dgm:cxn modelId="{171D08AA-F4B0-4815-9E93-6D5178257510}" type="presParOf" srcId="{CC2BBB1D-E0C6-4B02-837F-CABBB7A612A6}" destId="{96D78846-3750-4368-A788-3DBA6752AA0B}" srcOrd="0" destOrd="0" presId="urn:microsoft.com/office/officeart/2005/8/layout/orgChart1"/>
    <dgm:cxn modelId="{38694895-00C3-4236-BA3D-7604BAB2F7C1}" type="presParOf" srcId="{CC2BBB1D-E0C6-4B02-837F-CABBB7A612A6}" destId="{DFAB2A5E-BEB6-4118-9F88-10072F82BBC2}" srcOrd="1" destOrd="0" presId="urn:microsoft.com/office/officeart/2005/8/layout/orgChart1"/>
    <dgm:cxn modelId="{A890A38E-C0DC-4406-A7D7-08C410A636EF}" type="presParOf" srcId="{98364B70-3448-4823-9188-920EE16FA0A4}" destId="{C456E8B5-733A-452F-B690-AADC526C9C5F}" srcOrd="1" destOrd="0" presId="urn:microsoft.com/office/officeart/2005/8/layout/orgChart1"/>
    <dgm:cxn modelId="{8E5FB194-91D3-4791-88A4-9D9C042C3304}" type="presParOf" srcId="{98364B70-3448-4823-9188-920EE16FA0A4}" destId="{70FCFD99-13B3-4060-A0FA-D926777147F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F075C-0DA5-4D75-814F-A86DA5FB66D9}">
      <dsp:nvSpPr>
        <dsp:cNvPr id="0" name=""/>
        <dsp:cNvSpPr/>
      </dsp:nvSpPr>
      <dsp:spPr>
        <a:xfrm>
          <a:off x="3388456" y="674196"/>
          <a:ext cx="91440" cy="394805"/>
        </a:xfrm>
        <a:custGeom>
          <a:avLst/>
          <a:gdLst/>
          <a:ahLst/>
          <a:cxnLst/>
          <a:rect l="0" t="0" r="0" b="0"/>
          <a:pathLst>
            <a:path>
              <a:moveTo>
                <a:pt x="135838" y="0"/>
              </a:moveTo>
              <a:lnTo>
                <a:pt x="135838" y="394805"/>
              </a:lnTo>
              <a:lnTo>
                <a:pt x="45720" y="3948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A68F6A-3F7F-45B4-97A7-488C20A941C4}">
      <dsp:nvSpPr>
        <dsp:cNvPr id="0" name=""/>
        <dsp:cNvSpPr/>
      </dsp:nvSpPr>
      <dsp:spPr>
        <a:xfrm>
          <a:off x="7572119" y="2502315"/>
          <a:ext cx="128740" cy="2222923"/>
        </a:xfrm>
        <a:custGeom>
          <a:avLst/>
          <a:gdLst/>
          <a:ahLst/>
          <a:cxnLst/>
          <a:rect l="0" t="0" r="0" b="0"/>
          <a:pathLst>
            <a:path>
              <a:moveTo>
                <a:pt x="0" y="0"/>
              </a:moveTo>
              <a:lnTo>
                <a:pt x="0" y="2222923"/>
              </a:lnTo>
              <a:lnTo>
                <a:pt x="128740" y="22229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56DC8C-681E-47B5-AD67-E1EA1EA22E78}">
      <dsp:nvSpPr>
        <dsp:cNvPr id="0" name=""/>
        <dsp:cNvSpPr/>
      </dsp:nvSpPr>
      <dsp:spPr>
        <a:xfrm>
          <a:off x="7572119" y="2502315"/>
          <a:ext cx="128740" cy="1613551"/>
        </a:xfrm>
        <a:custGeom>
          <a:avLst/>
          <a:gdLst/>
          <a:ahLst/>
          <a:cxnLst/>
          <a:rect l="0" t="0" r="0" b="0"/>
          <a:pathLst>
            <a:path>
              <a:moveTo>
                <a:pt x="0" y="0"/>
              </a:moveTo>
              <a:lnTo>
                <a:pt x="0" y="1613551"/>
              </a:lnTo>
              <a:lnTo>
                <a:pt x="128740" y="16135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74458E-818C-4DDE-B38E-BE425609899A}">
      <dsp:nvSpPr>
        <dsp:cNvPr id="0" name=""/>
        <dsp:cNvSpPr/>
      </dsp:nvSpPr>
      <dsp:spPr>
        <a:xfrm>
          <a:off x="7572119" y="2502315"/>
          <a:ext cx="128740" cy="1004178"/>
        </a:xfrm>
        <a:custGeom>
          <a:avLst/>
          <a:gdLst/>
          <a:ahLst/>
          <a:cxnLst/>
          <a:rect l="0" t="0" r="0" b="0"/>
          <a:pathLst>
            <a:path>
              <a:moveTo>
                <a:pt x="0" y="0"/>
              </a:moveTo>
              <a:lnTo>
                <a:pt x="0" y="1004178"/>
              </a:lnTo>
              <a:lnTo>
                <a:pt x="128740" y="100417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38DD98-EE1E-436D-9731-D18E355D79FA}">
      <dsp:nvSpPr>
        <dsp:cNvPr id="0" name=""/>
        <dsp:cNvSpPr/>
      </dsp:nvSpPr>
      <dsp:spPr>
        <a:xfrm>
          <a:off x="7572119" y="2502315"/>
          <a:ext cx="128740" cy="394805"/>
        </a:xfrm>
        <a:custGeom>
          <a:avLst/>
          <a:gdLst/>
          <a:ahLst/>
          <a:cxnLst/>
          <a:rect l="0" t="0" r="0" b="0"/>
          <a:pathLst>
            <a:path>
              <a:moveTo>
                <a:pt x="0" y="0"/>
              </a:moveTo>
              <a:lnTo>
                <a:pt x="0" y="394805"/>
              </a:lnTo>
              <a:lnTo>
                <a:pt x="128740" y="39480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40F335-3313-4879-82BC-F8BD48252B3E}">
      <dsp:nvSpPr>
        <dsp:cNvPr id="0" name=""/>
        <dsp:cNvSpPr/>
      </dsp:nvSpPr>
      <dsp:spPr>
        <a:xfrm>
          <a:off x="6617292" y="1892942"/>
          <a:ext cx="1298136" cy="180237"/>
        </a:xfrm>
        <a:custGeom>
          <a:avLst/>
          <a:gdLst/>
          <a:ahLst/>
          <a:cxnLst/>
          <a:rect l="0" t="0" r="0" b="0"/>
          <a:pathLst>
            <a:path>
              <a:moveTo>
                <a:pt x="0" y="0"/>
              </a:moveTo>
              <a:lnTo>
                <a:pt x="0" y="90118"/>
              </a:lnTo>
              <a:lnTo>
                <a:pt x="1298136" y="90118"/>
              </a:lnTo>
              <a:lnTo>
                <a:pt x="1298136" y="1802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32E14E-023F-487F-9558-797396BFF727}">
      <dsp:nvSpPr>
        <dsp:cNvPr id="0" name=""/>
        <dsp:cNvSpPr/>
      </dsp:nvSpPr>
      <dsp:spPr>
        <a:xfrm>
          <a:off x="6533610" y="3111688"/>
          <a:ext cx="128740" cy="1613551"/>
        </a:xfrm>
        <a:custGeom>
          <a:avLst/>
          <a:gdLst/>
          <a:ahLst/>
          <a:cxnLst/>
          <a:rect l="0" t="0" r="0" b="0"/>
          <a:pathLst>
            <a:path>
              <a:moveTo>
                <a:pt x="0" y="0"/>
              </a:moveTo>
              <a:lnTo>
                <a:pt x="0" y="1613551"/>
              </a:lnTo>
              <a:lnTo>
                <a:pt x="128740" y="16135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8CAC83-5432-4123-AAB7-BA40733C7B90}">
      <dsp:nvSpPr>
        <dsp:cNvPr id="0" name=""/>
        <dsp:cNvSpPr/>
      </dsp:nvSpPr>
      <dsp:spPr>
        <a:xfrm>
          <a:off x="6533610" y="3111688"/>
          <a:ext cx="128740" cy="1004178"/>
        </a:xfrm>
        <a:custGeom>
          <a:avLst/>
          <a:gdLst/>
          <a:ahLst/>
          <a:cxnLst/>
          <a:rect l="0" t="0" r="0" b="0"/>
          <a:pathLst>
            <a:path>
              <a:moveTo>
                <a:pt x="0" y="0"/>
              </a:moveTo>
              <a:lnTo>
                <a:pt x="0" y="1004178"/>
              </a:lnTo>
              <a:lnTo>
                <a:pt x="128740" y="100417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4A5339-DA44-4C89-9E30-09ADF6DE01D4}">
      <dsp:nvSpPr>
        <dsp:cNvPr id="0" name=""/>
        <dsp:cNvSpPr/>
      </dsp:nvSpPr>
      <dsp:spPr>
        <a:xfrm>
          <a:off x="6533610" y="3111688"/>
          <a:ext cx="128740" cy="394805"/>
        </a:xfrm>
        <a:custGeom>
          <a:avLst/>
          <a:gdLst/>
          <a:ahLst/>
          <a:cxnLst/>
          <a:rect l="0" t="0" r="0" b="0"/>
          <a:pathLst>
            <a:path>
              <a:moveTo>
                <a:pt x="0" y="0"/>
              </a:moveTo>
              <a:lnTo>
                <a:pt x="0" y="394805"/>
              </a:lnTo>
              <a:lnTo>
                <a:pt x="128740" y="39480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481B09-5F36-4EEA-8EF6-D0B089CA5E8F}">
      <dsp:nvSpPr>
        <dsp:cNvPr id="0" name=""/>
        <dsp:cNvSpPr/>
      </dsp:nvSpPr>
      <dsp:spPr>
        <a:xfrm>
          <a:off x="5319155" y="2502315"/>
          <a:ext cx="1557763" cy="180237"/>
        </a:xfrm>
        <a:custGeom>
          <a:avLst/>
          <a:gdLst/>
          <a:ahLst/>
          <a:cxnLst/>
          <a:rect l="0" t="0" r="0" b="0"/>
          <a:pathLst>
            <a:path>
              <a:moveTo>
                <a:pt x="0" y="0"/>
              </a:moveTo>
              <a:lnTo>
                <a:pt x="0" y="90118"/>
              </a:lnTo>
              <a:lnTo>
                <a:pt x="1557763" y="90118"/>
              </a:lnTo>
              <a:lnTo>
                <a:pt x="1557763" y="1802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0A7A9A-81C3-4634-91A0-7C16634AEDED}">
      <dsp:nvSpPr>
        <dsp:cNvPr id="0" name=""/>
        <dsp:cNvSpPr/>
      </dsp:nvSpPr>
      <dsp:spPr>
        <a:xfrm>
          <a:off x="5495101" y="3111688"/>
          <a:ext cx="128740" cy="1613551"/>
        </a:xfrm>
        <a:custGeom>
          <a:avLst/>
          <a:gdLst/>
          <a:ahLst/>
          <a:cxnLst/>
          <a:rect l="0" t="0" r="0" b="0"/>
          <a:pathLst>
            <a:path>
              <a:moveTo>
                <a:pt x="0" y="0"/>
              </a:moveTo>
              <a:lnTo>
                <a:pt x="0" y="1613551"/>
              </a:lnTo>
              <a:lnTo>
                <a:pt x="128740" y="16135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61761F-3F11-4DC9-83AB-2D88573F1F74}">
      <dsp:nvSpPr>
        <dsp:cNvPr id="0" name=""/>
        <dsp:cNvSpPr/>
      </dsp:nvSpPr>
      <dsp:spPr>
        <a:xfrm>
          <a:off x="5495101" y="3111688"/>
          <a:ext cx="128740" cy="1004178"/>
        </a:xfrm>
        <a:custGeom>
          <a:avLst/>
          <a:gdLst/>
          <a:ahLst/>
          <a:cxnLst/>
          <a:rect l="0" t="0" r="0" b="0"/>
          <a:pathLst>
            <a:path>
              <a:moveTo>
                <a:pt x="0" y="0"/>
              </a:moveTo>
              <a:lnTo>
                <a:pt x="0" y="1004178"/>
              </a:lnTo>
              <a:lnTo>
                <a:pt x="128740" y="100417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B27714-E8D7-43FC-9161-DBF566966FEE}">
      <dsp:nvSpPr>
        <dsp:cNvPr id="0" name=""/>
        <dsp:cNvSpPr/>
      </dsp:nvSpPr>
      <dsp:spPr>
        <a:xfrm>
          <a:off x="5495101" y="3111688"/>
          <a:ext cx="128740" cy="394805"/>
        </a:xfrm>
        <a:custGeom>
          <a:avLst/>
          <a:gdLst/>
          <a:ahLst/>
          <a:cxnLst/>
          <a:rect l="0" t="0" r="0" b="0"/>
          <a:pathLst>
            <a:path>
              <a:moveTo>
                <a:pt x="0" y="0"/>
              </a:moveTo>
              <a:lnTo>
                <a:pt x="0" y="394805"/>
              </a:lnTo>
              <a:lnTo>
                <a:pt x="128740" y="39480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28C132-FDF9-4E97-869E-4EEE17C6CC91}">
      <dsp:nvSpPr>
        <dsp:cNvPr id="0" name=""/>
        <dsp:cNvSpPr/>
      </dsp:nvSpPr>
      <dsp:spPr>
        <a:xfrm>
          <a:off x="5319155" y="2502315"/>
          <a:ext cx="519254" cy="180237"/>
        </a:xfrm>
        <a:custGeom>
          <a:avLst/>
          <a:gdLst/>
          <a:ahLst/>
          <a:cxnLst/>
          <a:rect l="0" t="0" r="0" b="0"/>
          <a:pathLst>
            <a:path>
              <a:moveTo>
                <a:pt x="0" y="0"/>
              </a:moveTo>
              <a:lnTo>
                <a:pt x="0" y="90118"/>
              </a:lnTo>
              <a:lnTo>
                <a:pt x="519254" y="90118"/>
              </a:lnTo>
              <a:lnTo>
                <a:pt x="519254" y="1802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E6F96A-7713-45B5-A296-D1095028D7C8}">
      <dsp:nvSpPr>
        <dsp:cNvPr id="0" name=""/>
        <dsp:cNvSpPr/>
      </dsp:nvSpPr>
      <dsp:spPr>
        <a:xfrm>
          <a:off x="4456592" y="3111688"/>
          <a:ext cx="128740" cy="1613551"/>
        </a:xfrm>
        <a:custGeom>
          <a:avLst/>
          <a:gdLst/>
          <a:ahLst/>
          <a:cxnLst/>
          <a:rect l="0" t="0" r="0" b="0"/>
          <a:pathLst>
            <a:path>
              <a:moveTo>
                <a:pt x="0" y="0"/>
              </a:moveTo>
              <a:lnTo>
                <a:pt x="0" y="1613551"/>
              </a:lnTo>
              <a:lnTo>
                <a:pt x="128740" y="16135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56175C-DDC8-477C-A8AB-771C8ECA8129}">
      <dsp:nvSpPr>
        <dsp:cNvPr id="0" name=""/>
        <dsp:cNvSpPr/>
      </dsp:nvSpPr>
      <dsp:spPr>
        <a:xfrm>
          <a:off x="4456592" y="3111688"/>
          <a:ext cx="128740" cy="1004178"/>
        </a:xfrm>
        <a:custGeom>
          <a:avLst/>
          <a:gdLst/>
          <a:ahLst/>
          <a:cxnLst/>
          <a:rect l="0" t="0" r="0" b="0"/>
          <a:pathLst>
            <a:path>
              <a:moveTo>
                <a:pt x="0" y="0"/>
              </a:moveTo>
              <a:lnTo>
                <a:pt x="0" y="1004178"/>
              </a:lnTo>
              <a:lnTo>
                <a:pt x="128740" y="100417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6D26B6-22FB-4C48-B81B-C0EE362D784E}">
      <dsp:nvSpPr>
        <dsp:cNvPr id="0" name=""/>
        <dsp:cNvSpPr/>
      </dsp:nvSpPr>
      <dsp:spPr>
        <a:xfrm>
          <a:off x="4456592" y="3111688"/>
          <a:ext cx="128740" cy="394805"/>
        </a:xfrm>
        <a:custGeom>
          <a:avLst/>
          <a:gdLst/>
          <a:ahLst/>
          <a:cxnLst/>
          <a:rect l="0" t="0" r="0" b="0"/>
          <a:pathLst>
            <a:path>
              <a:moveTo>
                <a:pt x="0" y="0"/>
              </a:moveTo>
              <a:lnTo>
                <a:pt x="0" y="394805"/>
              </a:lnTo>
              <a:lnTo>
                <a:pt x="128740" y="39480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DBB3D8-E5F4-4B16-8D19-57CCA7A57AF3}">
      <dsp:nvSpPr>
        <dsp:cNvPr id="0" name=""/>
        <dsp:cNvSpPr/>
      </dsp:nvSpPr>
      <dsp:spPr>
        <a:xfrm>
          <a:off x="4799901" y="2502315"/>
          <a:ext cx="519254" cy="180237"/>
        </a:xfrm>
        <a:custGeom>
          <a:avLst/>
          <a:gdLst/>
          <a:ahLst/>
          <a:cxnLst/>
          <a:rect l="0" t="0" r="0" b="0"/>
          <a:pathLst>
            <a:path>
              <a:moveTo>
                <a:pt x="519254" y="0"/>
              </a:moveTo>
              <a:lnTo>
                <a:pt x="519254" y="90118"/>
              </a:lnTo>
              <a:lnTo>
                <a:pt x="0" y="90118"/>
              </a:lnTo>
              <a:lnTo>
                <a:pt x="0" y="1802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FA807C-4F1E-4112-B836-19E7742A2C09}">
      <dsp:nvSpPr>
        <dsp:cNvPr id="0" name=""/>
        <dsp:cNvSpPr/>
      </dsp:nvSpPr>
      <dsp:spPr>
        <a:xfrm>
          <a:off x="3761392" y="2502315"/>
          <a:ext cx="1557763" cy="180237"/>
        </a:xfrm>
        <a:custGeom>
          <a:avLst/>
          <a:gdLst/>
          <a:ahLst/>
          <a:cxnLst/>
          <a:rect l="0" t="0" r="0" b="0"/>
          <a:pathLst>
            <a:path>
              <a:moveTo>
                <a:pt x="1557763" y="0"/>
              </a:moveTo>
              <a:lnTo>
                <a:pt x="1557763" y="90118"/>
              </a:lnTo>
              <a:lnTo>
                <a:pt x="0" y="90118"/>
              </a:lnTo>
              <a:lnTo>
                <a:pt x="0" y="1802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B266FC-DF92-47CB-B368-597F1324F400}">
      <dsp:nvSpPr>
        <dsp:cNvPr id="0" name=""/>
        <dsp:cNvSpPr/>
      </dsp:nvSpPr>
      <dsp:spPr>
        <a:xfrm>
          <a:off x="5319155" y="1892942"/>
          <a:ext cx="1298136" cy="180237"/>
        </a:xfrm>
        <a:custGeom>
          <a:avLst/>
          <a:gdLst/>
          <a:ahLst/>
          <a:cxnLst/>
          <a:rect l="0" t="0" r="0" b="0"/>
          <a:pathLst>
            <a:path>
              <a:moveTo>
                <a:pt x="1298136" y="0"/>
              </a:moveTo>
              <a:lnTo>
                <a:pt x="1298136" y="90118"/>
              </a:lnTo>
              <a:lnTo>
                <a:pt x="0" y="90118"/>
              </a:lnTo>
              <a:lnTo>
                <a:pt x="0" y="1802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3D0A04-FE6F-408F-81C1-B9CBE77FCBBA}">
      <dsp:nvSpPr>
        <dsp:cNvPr id="0" name=""/>
        <dsp:cNvSpPr/>
      </dsp:nvSpPr>
      <dsp:spPr>
        <a:xfrm>
          <a:off x="3524294" y="674196"/>
          <a:ext cx="3092997" cy="789610"/>
        </a:xfrm>
        <a:custGeom>
          <a:avLst/>
          <a:gdLst/>
          <a:ahLst/>
          <a:cxnLst/>
          <a:rect l="0" t="0" r="0" b="0"/>
          <a:pathLst>
            <a:path>
              <a:moveTo>
                <a:pt x="0" y="0"/>
              </a:moveTo>
              <a:lnTo>
                <a:pt x="0" y="699491"/>
              </a:lnTo>
              <a:lnTo>
                <a:pt x="3092997" y="699491"/>
              </a:lnTo>
              <a:lnTo>
                <a:pt x="3092997" y="7896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62F4ED-B75B-4D93-BB85-FD511B542773}">
      <dsp:nvSpPr>
        <dsp:cNvPr id="0" name=""/>
        <dsp:cNvSpPr/>
      </dsp:nvSpPr>
      <dsp:spPr>
        <a:xfrm>
          <a:off x="2165006" y="1892942"/>
          <a:ext cx="128740" cy="1004178"/>
        </a:xfrm>
        <a:custGeom>
          <a:avLst/>
          <a:gdLst/>
          <a:ahLst/>
          <a:cxnLst/>
          <a:rect l="0" t="0" r="0" b="0"/>
          <a:pathLst>
            <a:path>
              <a:moveTo>
                <a:pt x="0" y="0"/>
              </a:moveTo>
              <a:lnTo>
                <a:pt x="0" y="1004178"/>
              </a:lnTo>
              <a:lnTo>
                <a:pt x="128740" y="100417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724481-3C7E-420A-843B-D80439E3443F}">
      <dsp:nvSpPr>
        <dsp:cNvPr id="0" name=""/>
        <dsp:cNvSpPr/>
      </dsp:nvSpPr>
      <dsp:spPr>
        <a:xfrm>
          <a:off x="2165006" y="1892942"/>
          <a:ext cx="128740" cy="394805"/>
        </a:xfrm>
        <a:custGeom>
          <a:avLst/>
          <a:gdLst/>
          <a:ahLst/>
          <a:cxnLst/>
          <a:rect l="0" t="0" r="0" b="0"/>
          <a:pathLst>
            <a:path>
              <a:moveTo>
                <a:pt x="0" y="0"/>
              </a:moveTo>
              <a:lnTo>
                <a:pt x="0" y="394805"/>
              </a:lnTo>
              <a:lnTo>
                <a:pt x="128740" y="39480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036157-5864-42B0-B51C-E9B6AF1265CE}">
      <dsp:nvSpPr>
        <dsp:cNvPr id="0" name=""/>
        <dsp:cNvSpPr/>
      </dsp:nvSpPr>
      <dsp:spPr>
        <a:xfrm>
          <a:off x="2508315" y="674196"/>
          <a:ext cx="1015979" cy="789610"/>
        </a:xfrm>
        <a:custGeom>
          <a:avLst/>
          <a:gdLst/>
          <a:ahLst/>
          <a:cxnLst/>
          <a:rect l="0" t="0" r="0" b="0"/>
          <a:pathLst>
            <a:path>
              <a:moveTo>
                <a:pt x="1015979" y="0"/>
              </a:moveTo>
              <a:lnTo>
                <a:pt x="1015979" y="699491"/>
              </a:lnTo>
              <a:lnTo>
                <a:pt x="0" y="699491"/>
              </a:lnTo>
              <a:lnTo>
                <a:pt x="0" y="7896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C3D592-EC0F-4697-8266-1B0FC03D2D17}">
      <dsp:nvSpPr>
        <dsp:cNvPr id="0" name=""/>
        <dsp:cNvSpPr/>
      </dsp:nvSpPr>
      <dsp:spPr>
        <a:xfrm>
          <a:off x="1469806" y="674196"/>
          <a:ext cx="2054488" cy="789610"/>
        </a:xfrm>
        <a:custGeom>
          <a:avLst/>
          <a:gdLst/>
          <a:ahLst/>
          <a:cxnLst/>
          <a:rect l="0" t="0" r="0" b="0"/>
          <a:pathLst>
            <a:path>
              <a:moveTo>
                <a:pt x="2054488" y="0"/>
              </a:moveTo>
              <a:lnTo>
                <a:pt x="2054488" y="699491"/>
              </a:lnTo>
              <a:lnTo>
                <a:pt x="0" y="699491"/>
              </a:lnTo>
              <a:lnTo>
                <a:pt x="0" y="7896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692ABD-6797-4495-8AB7-3C6A244BDA8C}">
      <dsp:nvSpPr>
        <dsp:cNvPr id="0" name=""/>
        <dsp:cNvSpPr/>
      </dsp:nvSpPr>
      <dsp:spPr>
        <a:xfrm>
          <a:off x="431297" y="674196"/>
          <a:ext cx="3092997" cy="789610"/>
        </a:xfrm>
        <a:custGeom>
          <a:avLst/>
          <a:gdLst/>
          <a:ahLst/>
          <a:cxnLst/>
          <a:rect l="0" t="0" r="0" b="0"/>
          <a:pathLst>
            <a:path>
              <a:moveTo>
                <a:pt x="3092997" y="0"/>
              </a:moveTo>
              <a:lnTo>
                <a:pt x="3092997" y="699491"/>
              </a:lnTo>
              <a:lnTo>
                <a:pt x="0" y="699491"/>
              </a:lnTo>
              <a:lnTo>
                <a:pt x="0" y="7896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3C27A2-6D87-4774-BF8D-247B4CCFAC26}">
      <dsp:nvSpPr>
        <dsp:cNvPr id="0" name=""/>
        <dsp:cNvSpPr/>
      </dsp:nvSpPr>
      <dsp:spPr>
        <a:xfrm>
          <a:off x="3095159" y="245060"/>
          <a:ext cx="858271" cy="42913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Lynn McGinley AVP, SPAC</a:t>
          </a:r>
          <a:endParaRPr lang="en-US" sz="700" kern="1200" dirty="0"/>
        </a:p>
      </dsp:txBody>
      <dsp:txXfrm>
        <a:off x="3095159" y="245060"/>
        <a:ext cx="858271" cy="429135"/>
      </dsp:txXfrm>
    </dsp:sp>
    <dsp:sp modelId="{D1A06B37-6510-4F06-96CF-4A2480C327C7}">
      <dsp:nvSpPr>
        <dsp:cNvPr id="0" name=""/>
        <dsp:cNvSpPr/>
      </dsp:nvSpPr>
      <dsp:spPr>
        <a:xfrm>
          <a:off x="2162" y="1463806"/>
          <a:ext cx="858271" cy="42913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Moji Nabavian</a:t>
          </a:r>
        </a:p>
        <a:p>
          <a:pPr lvl="0" algn="ctr" defTabSz="311150">
            <a:lnSpc>
              <a:spcPct val="90000"/>
            </a:lnSpc>
            <a:spcBef>
              <a:spcPct val="0"/>
            </a:spcBef>
            <a:spcAft>
              <a:spcPct val="35000"/>
            </a:spcAft>
          </a:pPr>
          <a:r>
            <a:rPr lang="en-US" sz="700" kern="1200" dirty="0" smtClean="0"/>
            <a:t>International Accountant</a:t>
          </a:r>
          <a:endParaRPr lang="en-US" sz="700" kern="1200" dirty="0"/>
        </a:p>
      </dsp:txBody>
      <dsp:txXfrm>
        <a:off x="2162" y="1463806"/>
        <a:ext cx="858271" cy="429135"/>
      </dsp:txXfrm>
    </dsp:sp>
    <dsp:sp modelId="{381545ED-AB68-4C3B-B206-4CB804973A73}">
      <dsp:nvSpPr>
        <dsp:cNvPr id="0" name=""/>
        <dsp:cNvSpPr/>
      </dsp:nvSpPr>
      <dsp:spPr>
        <a:xfrm>
          <a:off x="1040670" y="1463806"/>
          <a:ext cx="858271" cy="429135"/>
        </a:xfrm>
        <a:prstGeom prst="rect">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Kevin Cooke International Accountant</a:t>
          </a:r>
          <a:endParaRPr lang="en-US" sz="700" kern="1200" dirty="0"/>
        </a:p>
      </dsp:txBody>
      <dsp:txXfrm>
        <a:off x="1040670" y="1463806"/>
        <a:ext cx="858271" cy="429135"/>
      </dsp:txXfrm>
    </dsp:sp>
    <dsp:sp modelId="{C0AAA65D-4BE2-4DA1-A98E-E7D4B4206726}">
      <dsp:nvSpPr>
        <dsp:cNvPr id="0" name=""/>
        <dsp:cNvSpPr/>
      </dsp:nvSpPr>
      <dsp:spPr>
        <a:xfrm>
          <a:off x="2079179" y="1463806"/>
          <a:ext cx="858271" cy="429135"/>
        </a:xfrm>
        <a:prstGeom prst="rect">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Beryl Gwan</a:t>
          </a:r>
        </a:p>
        <a:p>
          <a:pPr lvl="0" algn="ctr" defTabSz="311150">
            <a:lnSpc>
              <a:spcPct val="90000"/>
            </a:lnSpc>
            <a:spcBef>
              <a:spcPct val="0"/>
            </a:spcBef>
            <a:spcAft>
              <a:spcPct val="35000"/>
            </a:spcAft>
          </a:pPr>
          <a:r>
            <a:rPr lang="en-US" sz="700" kern="1200" dirty="0" smtClean="0"/>
            <a:t>Manager, Costing and Compliance</a:t>
          </a:r>
          <a:endParaRPr lang="en-US" sz="700" kern="1200" dirty="0"/>
        </a:p>
      </dsp:txBody>
      <dsp:txXfrm>
        <a:off x="2079179" y="1463806"/>
        <a:ext cx="858271" cy="429135"/>
      </dsp:txXfrm>
    </dsp:sp>
    <dsp:sp modelId="{4136784C-53CE-480B-A121-2249F33748FF}">
      <dsp:nvSpPr>
        <dsp:cNvPr id="0" name=""/>
        <dsp:cNvSpPr/>
      </dsp:nvSpPr>
      <dsp:spPr>
        <a:xfrm>
          <a:off x="2293747" y="2073179"/>
          <a:ext cx="858271" cy="42913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Tong Li </a:t>
          </a:r>
        </a:p>
        <a:p>
          <a:pPr lvl="0" algn="ctr" defTabSz="311150">
            <a:lnSpc>
              <a:spcPct val="90000"/>
            </a:lnSpc>
            <a:spcBef>
              <a:spcPct val="0"/>
            </a:spcBef>
            <a:spcAft>
              <a:spcPct val="35000"/>
            </a:spcAft>
          </a:pPr>
          <a:r>
            <a:rPr lang="en-US" sz="700" kern="1200" dirty="0" smtClean="0"/>
            <a:t>Cost Analyst</a:t>
          </a:r>
          <a:endParaRPr lang="en-US" sz="700" kern="1200" dirty="0"/>
        </a:p>
      </dsp:txBody>
      <dsp:txXfrm>
        <a:off x="2293747" y="2073179"/>
        <a:ext cx="858271" cy="429135"/>
      </dsp:txXfrm>
    </dsp:sp>
    <dsp:sp modelId="{616AC054-A476-4044-8D36-A29FF9A0EB95}">
      <dsp:nvSpPr>
        <dsp:cNvPr id="0" name=""/>
        <dsp:cNvSpPr/>
      </dsp:nvSpPr>
      <dsp:spPr>
        <a:xfrm>
          <a:off x="2293747" y="2682552"/>
          <a:ext cx="858271" cy="42913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Vacant</a:t>
          </a:r>
        </a:p>
        <a:p>
          <a:pPr lvl="0" algn="ctr" defTabSz="311150">
            <a:lnSpc>
              <a:spcPct val="90000"/>
            </a:lnSpc>
            <a:spcBef>
              <a:spcPct val="0"/>
            </a:spcBef>
            <a:spcAft>
              <a:spcPct val="35000"/>
            </a:spcAft>
          </a:pPr>
          <a:r>
            <a:rPr lang="en-US" sz="700" kern="1200" dirty="0" smtClean="0"/>
            <a:t>Cost Analyst</a:t>
          </a:r>
          <a:endParaRPr lang="en-US" sz="700" kern="1200" dirty="0"/>
        </a:p>
      </dsp:txBody>
      <dsp:txXfrm>
        <a:off x="2293747" y="2682552"/>
        <a:ext cx="858271" cy="429135"/>
      </dsp:txXfrm>
    </dsp:sp>
    <dsp:sp modelId="{E42AE334-9259-438B-80D9-E8E6C5C0F9D9}">
      <dsp:nvSpPr>
        <dsp:cNvPr id="0" name=""/>
        <dsp:cNvSpPr/>
      </dsp:nvSpPr>
      <dsp:spPr>
        <a:xfrm>
          <a:off x="6188156" y="1463806"/>
          <a:ext cx="858271" cy="42913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Laura Scarantino Director</a:t>
          </a:r>
          <a:endParaRPr lang="en-US" sz="700" kern="1200" dirty="0"/>
        </a:p>
      </dsp:txBody>
      <dsp:txXfrm>
        <a:off x="6188156" y="1463806"/>
        <a:ext cx="858271" cy="429135"/>
      </dsp:txXfrm>
    </dsp:sp>
    <dsp:sp modelId="{F0E25577-A6DB-4C9D-B716-CE83CE641F6D}">
      <dsp:nvSpPr>
        <dsp:cNvPr id="0" name=""/>
        <dsp:cNvSpPr/>
      </dsp:nvSpPr>
      <dsp:spPr>
        <a:xfrm>
          <a:off x="4890019" y="2073179"/>
          <a:ext cx="858271" cy="42913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Amy LaFevers Assistant Director </a:t>
          </a:r>
          <a:endParaRPr lang="en-US" sz="700" kern="1200" dirty="0"/>
        </a:p>
      </dsp:txBody>
      <dsp:txXfrm>
        <a:off x="4890019" y="2073179"/>
        <a:ext cx="858271" cy="429135"/>
      </dsp:txXfrm>
    </dsp:sp>
    <dsp:sp modelId="{2CF66049-B418-46DD-A5A1-6A4AB75D134A}">
      <dsp:nvSpPr>
        <dsp:cNvPr id="0" name=""/>
        <dsp:cNvSpPr/>
      </dsp:nvSpPr>
      <dsp:spPr>
        <a:xfrm>
          <a:off x="3332256" y="2682552"/>
          <a:ext cx="858271" cy="42913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Under Recruitment</a:t>
          </a:r>
        </a:p>
        <a:p>
          <a:pPr lvl="0" algn="ctr" defTabSz="311150">
            <a:lnSpc>
              <a:spcPct val="90000"/>
            </a:lnSpc>
            <a:spcBef>
              <a:spcPct val="0"/>
            </a:spcBef>
            <a:spcAft>
              <a:spcPct val="35000"/>
            </a:spcAft>
          </a:pPr>
          <a:r>
            <a:rPr lang="en-US" sz="700" kern="1200" dirty="0" smtClean="0"/>
            <a:t>Financial Accountant</a:t>
          </a:r>
          <a:endParaRPr lang="en-US" sz="700" kern="1200" dirty="0"/>
        </a:p>
      </dsp:txBody>
      <dsp:txXfrm>
        <a:off x="3332256" y="2682552"/>
        <a:ext cx="858271" cy="429135"/>
      </dsp:txXfrm>
    </dsp:sp>
    <dsp:sp modelId="{25FEED67-B0D5-4015-B2A3-3BCD5ECDC6F1}">
      <dsp:nvSpPr>
        <dsp:cNvPr id="0" name=""/>
        <dsp:cNvSpPr/>
      </dsp:nvSpPr>
      <dsp:spPr>
        <a:xfrm>
          <a:off x="4370765" y="2682552"/>
          <a:ext cx="858271" cy="42913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Krista Salsberg </a:t>
          </a:r>
        </a:p>
        <a:p>
          <a:pPr lvl="0" algn="ctr" defTabSz="311150">
            <a:lnSpc>
              <a:spcPct val="90000"/>
            </a:lnSpc>
            <a:spcBef>
              <a:spcPct val="0"/>
            </a:spcBef>
            <a:spcAft>
              <a:spcPct val="35000"/>
            </a:spcAft>
          </a:pPr>
          <a:r>
            <a:rPr lang="en-US" sz="700" kern="1200" dirty="0" smtClean="0"/>
            <a:t>Red Manager</a:t>
          </a:r>
          <a:endParaRPr lang="en-US" sz="700" kern="1200" dirty="0"/>
        </a:p>
      </dsp:txBody>
      <dsp:txXfrm>
        <a:off x="4370765" y="2682552"/>
        <a:ext cx="858271" cy="429135"/>
      </dsp:txXfrm>
    </dsp:sp>
    <dsp:sp modelId="{A0012338-F318-42B5-BF9E-1F2AAFC32BAA}">
      <dsp:nvSpPr>
        <dsp:cNvPr id="0" name=""/>
        <dsp:cNvSpPr/>
      </dsp:nvSpPr>
      <dsp:spPr>
        <a:xfrm>
          <a:off x="4585333" y="3291925"/>
          <a:ext cx="858271" cy="429135"/>
        </a:xfrm>
        <a:prstGeom prst="rect">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Victoire Bikoi</a:t>
          </a:r>
        </a:p>
        <a:p>
          <a:pPr lvl="0" algn="ctr" defTabSz="311150">
            <a:lnSpc>
              <a:spcPct val="90000"/>
            </a:lnSpc>
            <a:spcBef>
              <a:spcPct val="0"/>
            </a:spcBef>
            <a:spcAft>
              <a:spcPct val="35000"/>
            </a:spcAft>
          </a:pPr>
          <a:r>
            <a:rPr lang="en-US" sz="700" kern="1200" dirty="0" smtClean="0"/>
            <a:t> Financial </a:t>
          </a:r>
          <a:r>
            <a:rPr lang="en-US" sz="700" kern="1200" dirty="0"/>
            <a:t>Accountant</a:t>
          </a:r>
        </a:p>
      </dsp:txBody>
      <dsp:txXfrm>
        <a:off x="4585333" y="3291925"/>
        <a:ext cx="858271" cy="429135"/>
      </dsp:txXfrm>
    </dsp:sp>
    <dsp:sp modelId="{001D17F8-FBF1-4D66-82C4-A246D4DA6956}">
      <dsp:nvSpPr>
        <dsp:cNvPr id="0" name=""/>
        <dsp:cNvSpPr/>
      </dsp:nvSpPr>
      <dsp:spPr>
        <a:xfrm>
          <a:off x="4585333" y="3901298"/>
          <a:ext cx="858271" cy="42913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Kerrisha Riggs</a:t>
          </a:r>
        </a:p>
        <a:p>
          <a:pPr lvl="0" algn="ctr" defTabSz="311150">
            <a:lnSpc>
              <a:spcPct val="90000"/>
            </a:lnSpc>
            <a:spcBef>
              <a:spcPct val="0"/>
            </a:spcBef>
            <a:spcAft>
              <a:spcPct val="35000"/>
            </a:spcAft>
          </a:pPr>
          <a:r>
            <a:rPr lang="en-US" sz="700" kern="1200" dirty="0" smtClean="0"/>
            <a:t> Financial </a:t>
          </a:r>
          <a:r>
            <a:rPr lang="en-US" sz="700" kern="1200" dirty="0"/>
            <a:t>Accountant</a:t>
          </a:r>
        </a:p>
      </dsp:txBody>
      <dsp:txXfrm>
        <a:off x="4585333" y="3901298"/>
        <a:ext cx="858271" cy="429135"/>
      </dsp:txXfrm>
    </dsp:sp>
    <dsp:sp modelId="{1BD6F6F9-98D3-4E2F-A59B-9EC921315766}">
      <dsp:nvSpPr>
        <dsp:cNvPr id="0" name=""/>
        <dsp:cNvSpPr/>
      </dsp:nvSpPr>
      <dsp:spPr>
        <a:xfrm>
          <a:off x="4585333" y="4510671"/>
          <a:ext cx="858271" cy="42913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Ron Hill </a:t>
          </a:r>
        </a:p>
        <a:p>
          <a:pPr lvl="0" algn="ctr" defTabSz="311150">
            <a:lnSpc>
              <a:spcPct val="90000"/>
            </a:lnSpc>
            <a:spcBef>
              <a:spcPct val="0"/>
            </a:spcBef>
            <a:spcAft>
              <a:spcPct val="35000"/>
            </a:spcAft>
          </a:pPr>
          <a:r>
            <a:rPr lang="en-US" sz="700" kern="1200" dirty="0" smtClean="0"/>
            <a:t>Financial </a:t>
          </a:r>
          <a:r>
            <a:rPr lang="en-US" sz="700" kern="1200" dirty="0"/>
            <a:t>Accountant</a:t>
          </a:r>
        </a:p>
      </dsp:txBody>
      <dsp:txXfrm>
        <a:off x="4585333" y="4510671"/>
        <a:ext cx="858271" cy="429135"/>
      </dsp:txXfrm>
    </dsp:sp>
    <dsp:sp modelId="{528B832F-A5D3-4D5A-B82D-002FC879528A}">
      <dsp:nvSpPr>
        <dsp:cNvPr id="0" name=""/>
        <dsp:cNvSpPr/>
      </dsp:nvSpPr>
      <dsp:spPr>
        <a:xfrm>
          <a:off x="5409274" y="2682552"/>
          <a:ext cx="858271" cy="429135"/>
        </a:xfrm>
        <a:prstGeom prst="rect">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Kevin Smith 6/15/15</a:t>
          </a:r>
        </a:p>
        <a:p>
          <a:pPr lvl="0" algn="ctr" defTabSz="311150">
            <a:lnSpc>
              <a:spcPct val="90000"/>
            </a:lnSpc>
            <a:spcBef>
              <a:spcPct val="0"/>
            </a:spcBef>
            <a:spcAft>
              <a:spcPct val="35000"/>
            </a:spcAft>
          </a:pPr>
          <a:r>
            <a:rPr lang="en-US" sz="700" kern="1200" dirty="0" smtClean="0"/>
            <a:t>Yellow Manager</a:t>
          </a:r>
          <a:endParaRPr lang="en-US" sz="700" kern="1200" dirty="0"/>
        </a:p>
      </dsp:txBody>
      <dsp:txXfrm>
        <a:off x="5409274" y="2682552"/>
        <a:ext cx="858271" cy="429135"/>
      </dsp:txXfrm>
    </dsp:sp>
    <dsp:sp modelId="{B5C96928-BFDB-48ED-ACAE-75CD0948FA1B}">
      <dsp:nvSpPr>
        <dsp:cNvPr id="0" name=""/>
        <dsp:cNvSpPr/>
      </dsp:nvSpPr>
      <dsp:spPr>
        <a:xfrm>
          <a:off x="5623842" y="3291925"/>
          <a:ext cx="858271" cy="42913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Shernett Wynter Financial </a:t>
          </a:r>
          <a:r>
            <a:rPr lang="en-US" sz="700" kern="1200" dirty="0"/>
            <a:t>Accountant</a:t>
          </a:r>
        </a:p>
      </dsp:txBody>
      <dsp:txXfrm>
        <a:off x="5623842" y="3291925"/>
        <a:ext cx="858271" cy="429135"/>
      </dsp:txXfrm>
    </dsp:sp>
    <dsp:sp modelId="{DC1328A0-96C0-47FF-8644-92A4978FFB92}">
      <dsp:nvSpPr>
        <dsp:cNvPr id="0" name=""/>
        <dsp:cNvSpPr/>
      </dsp:nvSpPr>
      <dsp:spPr>
        <a:xfrm>
          <a:off x="5623842" y="3901298"/>
          <a:ext cx="858271" cy="42913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endParaRPr lang="en-US" sz="700" kern="1200" dirty="0"/>
        </a:p>
      </dsp:txBody>
      <dsp:txXfrm>
        <a:off x="5623842" y="3901298"/>
        <a:ext cx="858271" cy="429135"/>
      </dsp:txXfrm>
    </dsp:sp>
    <dsp:sp modelId="{EA71E04E-2025-4F51-A664-845A85F89C81}">
      <dsp:nvSpPr>
        <dsp:cNvPr id="0" name=""/>
        <dsp:cNvSpPr/>
      </dsp:nvSpPr>
      <dsp:spPr>
        <a:xfrm>
          <a:off x="5623842" y="4510671"/>
          <a:ext cx="858271" cy="42913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Michelle Moore Financial Accountant</a:t>
          </a:r>
          <a:endParaRPr lang="en-US" sz="700" kern="1200" dirty="0"/>
        </a:p>
      </dsp:txBody>
      <dsp:txXfrm>
        <a:off x="5623842" y="4510671"/>
        <a:ext cx="858271" cy="429135"/>
      </dsp:txXfrm>
    </dsp:sp>
    <dsp:sp modelId="{AC8E927C-62E4-4AC1-8BF4-A9B5919E423B}">
      <dsp:nvSpPr>
        <dsp:cNvPr id="0" name=""/>
        <dsp:cNvSpPr/>
      </dsp:nvSpPr>
      <dsp:spPr>
        <a:xfrm>
          <a:off x="6447783" y="2682552"/>
          <a:ext cx="858271" cy="42913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Fritz Alphonse Team White Manager</a:t>
          </a:r>
          <a:endParaRPr lang="en-US" sz="700" kern="1200" dirty="0"/>
        </a:p>
      </dsp:txBody>
      <dsp:txXfrm>
        <a:off x="6447783" y="2682552"/>
        <a:ext cx="858271" cy="429135"/>
      </dsp:txXfrm>
    </dsp:sp>
    <dsp:sp modelId="{776EDD3A-6F71-42AB-B606-7A42276EA44D}">
      <dsp:nvSpPr>
        <dsp:cNvPr id="0" name=""/>
        <dsp:cNvSpPr/>
      </dsp:nvSpPr>
      <dsp:spPr>
        <a:xfrm>
          <a:off x="6662351" y="3291925"/>
          <a:ext cx="858271" cy="42913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Daniel Grote</a:t>
          </a:r>
        </a:p>
        <a:p>
          <a:pPr lvl="0" algn="ctr" defTabSz="311150">
            <a:lnSpc>
              <a:spcPct val="90000"/>
            </a:lnSpc>
            <a:spcBef>
              <a:spcPct val="0"/>
            </a:spcBef>
            <a:spcAft>
              <a:spcPct val="35000"/>
            </a:spcAft>
          </a:pPr>
          <a:r>
            <a:rPr lang="en-US" sz="700" kern="1200" dirty="0" smtClean="0"/>
            <a:t> Financial </a:t>
          </a:r>
          <a:r>
            <a:rPr lang="en-US" sz="700" kern="1200" dirty="0"/>
            <a:t>Accountant </a:t>
          </a:r>
        </a:p>
      </dsp:txBody>
      <dsp:txXfrm>
        <a:off x="6662351" y="3291925"/>
        <a:ext cx="858271" cy="429135"/>
      </dsp:txXfrm>
    </dsp:sp>
    <dsp:sp modelId="{17AC0BEA-55F5-4340-B11D-1D320AEB41EA}">
      <dsp:nvSpPr>
        <dsp:cNvPr id="0" name=""/>
        <dsp:cNvSpPr/>
      </dsp:nvSpPr>
      <dsp:spPr>
        <a:xfrm>
          <a:off x="6662351" y="3901298"/>
          <a:ext cx="858271" cy="42913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Wendy Yu </a:t>
          </a:r>
        </a:p>
        <a:p>
          <a:pPr lvl="0" algn="ctr" defTabSz="311150">
            <a:lnSpc>
              <a:spcPct val="90000"/>
            </a:lnSpc>
            <a:spcBef>
              <a:spcPct val="0"/>
            </a:spcBef>
            <a:spcAft>
              <a:spcPct val="35000"/>
            </a:spcAft>
          </a:pPr>
          <a:r>
            <a:rPr lang="en-US" sz="700" kern="1200" dirty="0" smtClean="0"/>
            <a:t>Financial </a:t>
          </a:r>
          <a:r>
            <a:rPr lang="en-US" sz="700" kern="1200" dirty="0"/>
            <a:t>Accountant</a:t>
          </a:r>
        </a:p>
      </dsp:txBody>
      <dsp:txXfrm>
        <a:off x="6662351" y="3901298"/>
        <a:ext cx="858271" cy="429135"/>
      </dsp:txXfrm>
    </dsp:sp>
    <dsp:sp modelId="{C16ABCE6-4830-4176-8B0B-4DCC859D4B53}">
      <dsp:nvSpPr>
        <dsp:cNvPr id="0" name=""/>
        <dsp:cNvSpPr/>
      </dsp:nvSpPr>
      <dsp:spPr>
        <a:xfrm>
          <a:off x="6662351" y="4510671"/>
          <a:ext cx="858271" cy="429135"/>
        </a:xfrm>
        <a:prstGeom prst="rect">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Yitzock Bloch </a:t>
          </a:r>
        </a:p>
        <a:p>
          <a:pPr lvl="0" algn="ctr" defTabSz="311150">
            <a:lnSpc>
              <a:spcPct val="90000"/>
            </a:lnSpc>
            <a:spcBef>
              <a:spcPct val="0"/>
            </a:spcBef>
            <a:spcAft>
              <a:spcPct val="35000"/>
            </a:spcAft>
          </a:pPr>
          <a:r>
            <a:rPr lang="en-US" sz="700" kern="1200" dirty="0" smtClean="0"/>
            <a:t>Financial </a:t>
          </a:r>
          <a:r>
            <a:rPr lang="en-US" sz="700" kern="1200" dirty="0"/>
            <a:t>Accountant</a:t>
          </a:r>
        </a:p>
      </dsp:txBody>
      <dsp:txXfrm>
        <a:off x="6662351" y="4510671"/>
        <a:ext cx="858271" cy="429135"/>
      </dsp:txXfrm>
    </dsp:sp>
    <dsp:sp modelId="{EE1BAF90-A60C-496A-B90F-9410027EA0EF}">
      <dsp:nvSpPr>
        <dsp:cNvPr id="0" name=""/>
        <dsp:cNvSpPr/>
      </dsp:nvSpPr>
      <dsp:spPr>
        <a:xfrm>
          <a:off x="7486292" y="2073179"/>
          <a:ext cx="858271" cy="42913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Kathleen Wiess Manager</a:t>
          </a:r>
          <a:endParaRPr lang="en-US" sz="700" kern="1200" dirty="0"/>
        </a:p>
      </dsp:txBody>
      <dsp:txXfrm>
        <a:off x="7486292" y="2073179"/>
        <a:ext cx="858271" cy="429135"/>
      </dsp:txXfrm>
    </dsp:sp>
    <dsp:sp modelId="{0F5CABCF-DDB0-4C0F-8E6A-F7D425657F4B}">
      <dsp:nvSpPr>
        <dsp:cNvPr id="0" name=""/>
        <dsp:cNvSpPr/>
      </dsp:nvSpPr>
      <dsp:spPr>
        <a:xfrm>
          <a:off x="7700860" y="2682552"/>
          <a:ext cx="858271" cy="42913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Karen Little Collections, Accountant</a:t>
          </a:r>
          <a:endParaRPr lang="en-US" sz="700" kern="1200" dirty="0"/>
        </a:p>
      </dsp:txBody>
      <dsp:txXfrm>
        <a:off x="7700860" y="2682552"/>
        <a:ext cx="858271" cy="429135"/>
      </dsp:txXfrm>
    </dsp:sp>
    <dsp:sp modelId="{FCAFDD78-642B-4989-BDA2-0F3FB01CDBFB}">
      <dsp:nvSpPr>
        <dsp:cNvPr id="0" name=""/>
        <dsp:cNvSpPr/>
      </dsp:nvSpPr>
      <dsp:spPr>
        <a:xfrm>
          <a:off x="7700860" y="3291925"/>
          <a:ext cx="858271" cy="42913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Mary Miller</a:t>
          </a:r>
        </a:p>
        <a:p>
          <a:pPr lvl="0" algn="ctr" defTabSz="311150">
            <a:lnSpc>
              <a:spcPct val="90000"/>
            </a:lnSpc>
            <a:spcBef>
              <a:spcPct val="0"/>
            </a:spcBef>
            <a:spcAft>
              <a:spcPct val="35000"/>
            </a:spcAft>
          </a:pPr>
          <a:r>
            <a:rPr lang="en-US" sz="700" kern="1200" dirty="0" smtClean="0"/>
            <a:t> Accounting </a:t>
          </a:r>
          <a:r>
            <a:rPr lang="en-US" sz="700" kern="1200" dirty="0"/>
            <a:t>Analyst</a:t>
          </a:r>
        </a:p>
      </dsp:txBody>
      <dsp:txXfrm>
        <a:off x="7700860" y="3291925"/>
        <a:ext cx="858271" cy="429135"/>
      </dsp:txXfrm>
    </dsp:sp>
    <dsp:sp modelId="{ED4BD7C4-31D5-49A7-B597-10AA123245ED}">
      <dsp:nvSpPr>
        <dsp:cNvPr id="0" name=""/>
        <dsp:cNvSpPr/>
      </dsp:nvSpPr>
      <dsp:spPr>
        <a:xfrm>
          <a:off x="7700860" y="3901298"/>
          <a:ext cx="858271" cy="42913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Brenda Hester Accountant</a:t>
          </a:r>
          <a:endParaRPr lang="en-US" sz="700" kern="1200" dirty="0"/>
        </a:p>
      </dsp:txBody>
      <dsp:txXfrm>
        <a:off x="7700860" y="3901298"/>
        <a:ext cx="858271" cy="429135"/>
      </dsp:txXfrm>
    </dsp:sp>
    <dsp:sp modelId="{BE685BD1-9C2A-4B81-8CD9-6B91FE5F0A78}">
      <dsp:nvSpPr>
        <dsp:cNvPr id="0" name=""/>
        <dsp:cNvSpPr/>
      </dsp:nvSpPr>
      <dsp:spPr>
        <a:xfrm>
          <a:off x="7700860" y="4510671"/>
          <a:ext cx="858271" cy="42913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Cheryl Williams-Smith Financial/Closeout </a:t>
          </a:r>
          <a:r>
            <a:rPr lang="en-US" sz="700" kern="1200" dirty="0"/>
            <a:t>Accountant</a:t>
          </a:r>
        </a:p>
      </dsp:txBody>
      <dsp:txXfrm>
        <a:off x="7700860" y="4510671"/>
        <a:ext cx="858271" cy="429135"/>
      </dsp:txXfrm>
    </dsp:sp>
    <dsp:sp modelId="{96D78846-3750-4368-A788-3DBA6752AA0B}">
      <dsp:nvSpPr>
        <dsp:cNvPr id="0" name=""/>
        <dsp:cNvSpPr/>
      </dsp:nvSpPr>
      <dsp:spPr>
        <a:xfrm>
          <a:off x="2575904" y="854433"/>
          <a:ext cx="858271" cy="42913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Nathan Hollaway Admin Assistant</a:t>
          </a:r>
          <a:endParaRPr lang="en-US" sz="700" kern="1200" dirty="0"/>
        </a:p>
      </dsp:txBody>
      <dsp:txXfrm>
        <a:off x="2575904" y="854433"/>
        <a:ext cx="858271" cy="42913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B7C63DFA-48CB-4123-8C93-47AAD0FADEC2}" type="datetimeFigureOut">
              <a:rPr lang="en-US" smtClean="0"/>
              <a:pPr/>
              <a:t>5/21/2015</a:t>
            </a:fld>
            <a:endParaRPr lang="en-US" dirty="0"/>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33249CBD-1ED6-4778-93B6-968AF3668090}" type="slidenum">
              <a:rPr lang="en-US" smtClean="0"/>
              <a:pPr/>
              <a:t>‹#›</a:t>
            </a:fld>
            <a:endParaRPr lang="en-US" dirty="0"/>
          </a:p>
        </p:txBody>
      </p:sp>
    </p:spTree>
    <p:extLst>
      <p:ext uri="{BB962C8B-B14F-4D97-AF65-F5344CB8AC3E}">
        <p14:creationId xmlns:p14="http://schemas.microsoft.com/office/powerpoint/2010/main" val="170895192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1B7BCC14-C5C6-4DAF-8DCC-9C781CDC45D3}" type="datetimeFigureOut">
              <a:rPr lang="en-US" smtClean="0"/>
              <a:pPr/>
              <a:t>5/21/2015</a:t>
            </a:fld>
            <a:endParaRPr lang="en-US" dirty="0"/>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FE90E48B-5219-4314-9F38-EF14F26C9C9D}" type="slidenum">
              <a:rPr lang="en-US" smtClean="0"/>
              <a:pPr/>
              <a:t>‹#›</a:t>
            </a:fld>
            <a:endParaRPr lang="en-US" dirty="0"/>
          </a:p>
        </p:txBody>
      </p:sp>
    </p:spTree>
    <p:extLst>
      <p:ext uri="{BB962C8B-B14F-4D97-AF65-F5344CB8AC3E}">
        <p14:creationId xmlns:p14="http://schemas.microsoft.com/office/powerpoint/2010/main" val="149309222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3006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D04687-831F-6247-B7DE-7FF0CA8E1ED5}" type="slidenum">
              <a:rPr lang="en-US" smtClean="0"/>
              <a:t>3</a:t>
            </a:fld>
            <a:endParaRPr lang="en-US"/>
          </a:p>
        </p:txBody>
      </p:sp>
    </p:spTree>
    <p:extLst>
      <p:ext uri="{BB962C8B-B14F-4D97-AF65-F5344CB8AC3E}">
        <p14:creationId xmlns:p14="http://schemas.microsoft.com/office/powerpoint/2010/main" val="2418516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D04687-831F-6247-B7DE-7FF0CA8E1ED5}" type="slidenum">
              <a:rPr lang="en-US" smtClean="0"/>
              <a:t>4</a:t>
            </a:fld>
            <a:endParaRPr lang="en-US"/>
          </a:p>
        </p:txBody>
      </p:sp>
    </p:spTree>
    <p:extLst>
      <p:ext uri="{BB962C8B-B14F-4D97-AF65-F5344CB8AC3E}">
        <p14:creationId xmlns:p14="http://schemas.microsoft.com/office/powerpoint/2010/main" val="2036489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3006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D04687-831F-6247-B7DE-7FF0CA8E1ED5}" type="slidenum">
              <a:rPr lang="en-US" smtClean="0"/>
              <a:t>40</a:t>
            </a:fld>
            <a:endParaRPr lang="en-US"/>
          </a:p>
        </p:txBody>
      </p:sp>
    </p:spTree>
    <p:extLst>
      <p:ext uri="{BB962C8B-B14F-4D97-AF65-F5344CB8AC3E}">
        <p14:creationId xmlns:p14="http://schemas.microsoft.com/office/powerpoint/2010/main" val="66628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4078F10E-1CA2-4088-B703-5E1EE468F70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A4024-9BE3-154F-A06D-CD2277C0E91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mailto:smyers@umaryland.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SPA/SPAC UPDATE MEETING</a:t>
            </a:r>
            <a:br>
              <a:rPr lang="en-US" dirty="0" smtClean="0"/>
            </a:br>
            <a:endParaRPr lang="en-US" dirty="0"/>
          </a:p>
        </p:txBody>
      </p:sp>
      <p:sp>
        <p:nvSpPr>
          <p:cNvPr id="3" name="Subtitle 2"/>
          <p:cNvSpPr>
            <a:spLocks noGrp="1"/>
          </p:cNvSpPr>
          <p:nvPr>
            <p:ph type="subTitle" idx="1"/>
          </p:nvPr>
        </p:nvSpPr>
        <p:spPr/>
        <p:txBody>
          <a:bodyPr/>
          <a:lstStyle/>
          <a:p>
            <a:r>
              <a:rPr lang="en-US" dirty="0" smtClean="0"/>
              <a:t>May 21, 2015</a:t>
            </a:r>
          </a:p>
          <a:p>
            <a:r>
              <a:rPr lang="en-US" dirty="0" smtClean="0"/>
              <a:t>2:30 – 4 pm</a:t>
            </a:r>
          </a:p>
          <a:p>
            <a:r>
              <a:rPr lang="en-US" dirty="0"/>
              <a:t>Pharmacy Hall: N103 Lecture Hall</a:t>
            </a:r>
          </a:p>
        </p:txBody>
      </p:sp>
    </p:spTree>
    <p:extLst>
      <p:ext uri="{BB962C8B-B14F-4D97-AF65-F5344CB8AC3E}">
        <p14:creationId xmlns:p14="http://schemas.microsoft.com/office/powerpoint/2010/main" val="2112369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NIH </a:t>
            </a:r>
            <a:r>
              <a:rPr lang="en-US" dirty="0" err="1" smtClean="0"/>
              <a:t>Biosketch</a:t>
            </a:r>
            <a:r>
              <a:rPr lang="en-US" dirty="0" smtClean="0"/>
              <a:t> ( New Instructions)</a:t>
            </a:r>
            <a:endParaRPr lang="en-US" dirty="0"/>
          </a:p>
        </p:txBody>
      </p:sp>
      <p:sp>
        <p:nvSpPr>
          <p:cNvPr id="3" name="Content Placeholder 2"/>
          <p:cNvSpPr>
            <a:spLocks noGrp="1"/>
          </p:cNvSpPr>
          <p:nvPr>
            <p:ph idx="1"/>
          </p:nvPr>
        </p:nvSpPr>
        <p:spPr/>
        <p:txBody>
          <a:bodyPr/>
          <a:lstStyle/>
          <a:p>
            <a:pPr marL="0" indent="0">
              <a:buNone/>
            </a:pPr>
            <a:r>
              <a:rPr lang="en-US" b="1" dirty="0"/>
              <a:t>B.	Positions and Honors</a:t>
            </a:r>
          </a:p>
          <a:p>
            <a:pPr marL="0" indent="0">
              <a:buNone/>
            </a:pPr>
            <a:r>
              <a:rPr lang="en-US" dirty="0"/>
              <a:t>List in chronological order previous positions, concluding with the present position. List any honors. Include present membership on any Federal Government public advisory committee.</a:t>
            </a:r>
          </a:p>
          <a:p>
            <a:pPr marL="0" indent="0">
              <a:buNone/>
            </a:pPr>
            <a:endParaRPr lang="en-US" dirty="0"/>
          </a:p>
        </p:txBody>
      </p:sp>
    </p:spTree>
    <p:extLst>
      <p:ext uri="{BB962C8B-B14F-4D97-AF65-F5344CB8AC3E}">
        <p14:creationId xmlns:p14="http://schemas.microsoft.com/office/powerpoint/2010/main" val="2608400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NIH </a:t>
            </a:r>
            <a:r>
              <a:rPr lang="en-US" dirty="0" err="1" smtClean="0"/>
              <a:t>Biosketch</a:t>
            </a:r>
            <a:r>
              <a:rPr lang="en-US" dirty="0" smtClean="0"/>
              <a:t> ( New Instructions)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a:t>C.	Contribution to Science</a:t>
            </a:r>
          </a:p>
          <a:p>
            <a:pPr marL="0" indent="0">
              <a:buNone/>
            </a:pPr>
            <a:r>
              <a:rPr lang="en-US" dirty="0"/>
              <a:t>Briefly describe up to five of your most significant contributions to science. For each contribution, indicate the historical background that frames the scientific problem; the central finding(s); the influence of the finding(s) on the progress of science or the application of those finding(s) to health or technology; and your specific role in the described work. For each of these contributions, reference up to four peer-reviewed publications or other non-publication research products (can include audio or video products; patents; data and research materials; databases; educational aids or curricula; instruments or equipment; models; protocols; and software or </a:t>
            </a:r>
            <a:r>
              <a:rPr lang="en-US" dirty="0" err="1"/>
              <a:t>netware</a:t>
            </a:r>
            <a:r>
              <a:rPr lang="en-US" dirty="0"/>
              <a:t>) that are relevant to the described contribution. The description of each contribution should be no longer than one half page including figures and citations. Also provide a URL to a full list of your published work as found in a publicly available digital database such as </a:t>
            </a:r>
            <a:r>
              <a:rPr lang="en-US" dirty="0" err="1"/>
              <a:t>SciENcv</a:t>
            </a:r>
            <a:r>
              <a:rPr lang="en-US" dirty="0"/>
              <a:t> or My Bibliography, which are maintained by the US National Library of Medicine.</a:t>
            </a:r>
            <a:r>
              <a:rPr lang="en-US" dirty="0" smtClean="0">
                <a:effectLst/>
              </a:rPr>
              <a:t> </a:t>
            </a:r>
            <a:endParaRPr lang="en-US" dirty="0"/>
          </a:p>
        </p:txBody>
      </p:sp>
    </p:spTree>
    <p:extLst>
      <p:ext uri="{BB962C8B-B14F-4D97-AF65-F5344CB8AC3E}">
        <p14:creationId xmlns:p14="http://schemas.microsoft.com/office/powerpoint/2010/main" val="716242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NIH </a:t>
            </a:r>
            <a:r>
              <a:rPr lang="en-US" dirty="0" err="1" smtClean="0"/>
              <a:t>Biosketch</a:t>
            </a:r>
            <a:r>
              <a:rPr lang="en-US" dirty="0" smtClean="0"/>
              <a:t> ( New Instructions)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b="1" dirty="0"/>
              <a:t>D.	Research Support</a:t>
            </a:r>
          </a:p>
          <a:p>
            <a:pPr marL="0" indent="0">
              <a:buNone/>
            </a:pPr>
            <a:r>
              <a:rPr lang="en-US" dirty="0"/>
              <a:t>List both selected ongoing and completed research projects for the past three years (Federal or non-Federally-supported). </a:t>
            </a:r>
            <a:r>
              <a:rPr lang="en-US" i="1" dirty="0"/>
              <a:t>Begin with the projects that are most relevant to the research proposed in the application.</a:t>
            </a:r>
            <a:r>
              <a:rPr lang="en-US" dirty="0"/>
              <a:t> Briefly indicate the overall goals of the projects and responsibilities of the key person identified on the Biographical Sketch. Do not include number of person months or direct costs.</a:t>
            </a:r>
            <a:r>
              <a:rPr lang="en-US" dirty="0" smtClean="0">
                <a:effectLst/>
              </a:rPr>
              <a:t> </a:t>
            </a:r>
            <a:endParaRPr lang="en-US" dirty="0"/>
          </a:p>
        </p:txBody>
      </p:sp>
    </p:spTree>
    <p:extLst>
      <p:ext uri="{BB962C8B-B14F-4D97-AF65-F5344CB8AC3E}">
        <p14:creationId xmlns:p14="http://schemas.microsoft.com/office/powerpoint/2010/main" val="1489083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SciENcv</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Science Experts Network Curriculum Vitae (</a:t>
            </a:r>
            <a:r>
              <a:rPr lang="en-US" dirty="0" err="1" smtClean="0"/>
              <a:t>SciENcv</a:t>
            </a:r>
            <a:r>
              <a:rPr lang="en-US" dirty="0" smtClean="0"/>
              <a:t>) is a new electronic system that helps researchers assemble the professional information needed for participation in federally funded research. </a:t>
            </a:r>
            <a:r>
              <a:rPr lang="en-US" dirty="0" err="1" smtClean="0"/>
              <a:t>SciENcv</a:t>
            </a:r>
            <a:r>
              <a:rPr lang="en-US" dirty="0" smtClean="0"/>
              <a:t> gathers and compiles information on expertise, employment, education and professional accomplishments. Researchers can use </a:t>
            </a:r>
            <a:r>
              <a:rPr lang="en-US" dirty="0" err="1" smtClean="0"/>
              <a:t>SciENcv</a:t>
            </a:r>
            <a:r>
              <a:rPr lang="en-US" dirty="0" smtClean="0"/>
              <a:t> to create and maintain </a:t>
            </a:r>
            <a:r>
              <a:rPr lang="en-US" dirty="0" err="1" smtClean="0"/>
              <a:t>biosketches</a:t>
            </a:r>
            <a:r>
              <a:rPr lang="en-US" dirty="0" smtClean="0"/>
              <a:t> that are submitted with grant applications and annual reports. </a:t>
            </a:r>
            <a:r>
              <a:rPr lang="en-US" dirty="0" err="1" smtClean="0"/>
              <a:t>SciENcv</a:t>
            </a:r>
            <a:r>
              <a:rPr lang="en-US" dirty="0" smtClean="0"/>
              <a:t> allows researchers to describe and highlight their scientific contributions in their own words.</a:t>
            </a:r>
          </a:p>
          <a:p>
            <a:pPr marL="0" indent="0">
              <a:buNone/>
            </a:pPr>
            <a:endParaRPr lang="en-US" dirty="0" smtClean="0"/>
          </a:p>
          <a:p>
            <a:r>
              <a:rPr lang="en-US" b="1" dirty="0" smtClean="0"/>
              <a:t>What </a:t>
            </a:r>
            <a:r>
              <a:rPr lang="en-US" b="1" dirty="0" err="1" smtClean="0"/>
              <a:t>SciENcv</a:t>
            </a:r>
            <a:r>
              <a:rPr lang="en-US" b="1" dirty="0" smtClean="0"/>
              <a:t> does:</a:t>
            </a:r>
            <a:endParaRPr lang="en-US" dirty="0" smtClean="0"/>
          </a:p>
          <a:p>
            <a:r>
              <a:rPr lang="en-US" dirty="0" smtClean="0"/>
              <a:t>Eliminates the need to repeatedly enter </a:t>
            </a:r>
            <a:r>
              <a:rPr lang="en-US" dirty="0" err="1" smtClean="0"/>
              <a:t>biosketch</a:t>
            </a:r>
            <a:r>
              <a:rPr lang="en-US" dirty="0" smtClean="0"/>
              <a:t> information</a:t>
            </a:r>
          </a:p>
          <a:p>
            <a:r>
              <a:rPr lang="en-US" dirty="0" smtClean="0"/>
              <a:t>Reduces the administrative burden associated with federal grant submission and reporting requirements</a:t>
            </a:r>
          </a:p>
          <a:p>
            <a:r>
              <a:rPr lang="en-US" dirty="0" smtClean="0"/>
              <a:t>Provides access to a researcher-claimed data repository with information on expertise, employment, education, and professional accomplishments</a:t>
            </a:r>
          </a:p>
          <a:p>
            <a:r>
              <a:rPr lang="en-US" dirty="0" smtClean="0"/>
              <a:t>Allow researchers to describe their scientific contributions in their own language</a:t>
            </a:r>
          </a:p>
          <a:p>
            <a:endParaRPr lang="en-US" dirty="0"/>
          </a:p>
        </p:txBody>
      </p:sp>
    </p:spTree>
    <p:extLst>
      <p:ext uri="{BB962C8B-B14F-4D97-AF65-F5344CB8AC3E}">
        <p14:creationId xmlns:p14="http://schemas.microsoft.com/office/powerpoint/2010/main" val="879800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in </a:t>
            </a:r>
            <a:r>
              <a:rPr lang="en-US" dirty="0" err="1" smtClean="0"/>
              <a:t>SciENcv</a:t>
            </a:r>
            <a:endParaRPr lang="en-US" dirty="0"/>
          </a:p>
        </p:txBody>
      </p:sp>
      <p:sp>
        <p:nvSpPr>
          <p:cNvPr id="3" name="Content Placeholder 2"/>
          <p:cNvSpPr>
            <a:spLocks noGrp="1"/>
          </p:cNvSpPr>
          <p:nvPr>
            <p:ph idx="1"/>
          </p:nvPr>
        </p:nvSpPr>
        <p:spPr/>
        <p:txBody>
          <a:bodyPr/>
          <a:lstStyle/>
          <a:p>
            <a:r>
              <a:rPr lang="en-US" dirty="0" smtClean="0"/>
              <a:t>URL for </a:t>
            </a:r>
            <a:r>
              <a:rPr lang="en-US" dirty="0" err="1" smtClean="0"/>
              <a:t>SciENcv</a:t>
            </a:r>
            <a:endParaRPr lang="en-US" dirty="0"/>
          </a:p>
          <a:p>
            <a:r>
              <a:rPr lang="en-US" dirty="0" smtClean="0"/>
              <a:t>http://</a:t>
            </a:r>
            <a:r>
              <a:rPr lang="en-US" dirty="0" err="1" smtClean="0"/>
              <a:t>www.ncbi.nlm.nih.gov</a:t>
            </a:r>
            <a:r>
              <a:rPr lang="en-US" dirty="0" smtClean="0"/>
              <a:t>/</a:t>
            </a:r>
            <a:r>
              <a:rPr lang="en-US" dirty="0" err="1" smtClean="0"/>
              <a:t>sciencv</a:t>
            </a:r>
            <a:r>
              <a:rPr lang="en-US" dirty="0" smtClean="0"/>
              <a:t>/</a:t>
            </a:r>
            <a:endParaRPr lang="en-US" dirty="0"/>
          </a:p>
        </p:txBody>
      </p:sp>
    </p:spTree>
    <p:extLst>
      <p:ext uri="{BB962C8B-B14F-4D97-AF65-F5344CB8AC3E}">
        <p14:creationId xmlns:p14="http://schemas.microsoft.com/office/powerpoint/2010/main" val="2549405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pic>
        <p:nvPicPr>
          <p:cNvPr id="4" name="Content Placeholder 3" descr="SciENcv1.tiff"/>
          <p:cNvPicPr>
            <a:picLocks noGrp="1" noChangeAspect="1"/>
          </p:cNvPicPr>
          <p:nvPr>
            <p:ph idx="1"/>
          </p:nvPr>
        </p:nvPicPr>
        <p:blipFill>
          <a:blip r:embed="rId2" cstate="email">
            <a:extLst>
              <a:ext uri="{28A0092B-C50C-407E-A947-70E740481C1C}">
                <a14:useLocalDpi xmlns:a14="http://schemas.microsoft.com/office/drawing/2010/main"/>
              </a:ext>
            </a:extLst>
          </a:blip>
          <a:srcRect t="6282" b="6282"/>
          <a:stretch>
            <a:fillRect/>
          </a:stretch>
        </p:blipFill>
        <p:spPr>
          <a:xfrm>
            <a:off x="737022" y="1417638"/>
            <a:ext cx="8229600" cy="4525963"/>
          </a:xfrm>
        </p:spPr>
      </p:pic>
      <p:sp>
        <p:nvSpPr>
          <p:cNvPr id="5" name="Donut 4"/>
          <p:cNvSpPr/>
          <p:nvPr/>
        </p:nvSpPr>
        <p:spPr>
          <a:xfrm>
            <a:off x="4855388" y="4024937"/>
            <a:ext cx="3831412" cy="1388283"/>
          </a:xfrm>
          <a:prstGeom prst="donut">
            <a:avLst>
              <a:gd name="adj" fmla="val 822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8" name="TextBox 7"/>
          <p:cNvSpPr txBox="1"/>
          <p:nvPr/>
        </p:nvSpPr>
        <p:spPr>
          <a:xfrm>
            <a:off x="4747765" y="5733362"/>
            <a:ext cx="2076109" cy="523220"/>
          </a:xfrm>
          <a:prstGeom prst="rect">
            <a:avLst/>
          </a:prstGeom>
          <a:noFill/>
        </p:spPr>
        <p:txBody>
          <a:bodyPr wrap="none" rtlCol="0">
            <a:spAutoFit/>
          </a:bodyPr>
          <a:lstStyle/>
          <a:p>
            <a:r>
              <a:rPr lang="en-US" sz="2800" dirty="0" smtClean="0"/>
              <a:t>Click here!!!!</a:t>
            </a:r>
            <a:endParaRPr lang="en-US" sz="2800" dirty="0"/>
          </a:p>
        </p:txBody>
      </p:sp>
      <p:sp>
        <p:nvSpPr>
          <p:cNvPr id="9" name="Bent Arrow 8"/>
          <p:cNvSpPr/>
          <p:nvPr/>
        </p:nvSpPr>
        <p:spPr>
          <a:xfrm rot="19743387">
            <a:off x="4265520" y="4978880"/>
            <a:ext cx="813816" cy="868680"/>
          </a:xfrm>
          <a:prstGeom prst="bentArrow">
            <a:avLst>
              <a:gd name="adj1" fmla="val 10254"/>
              <a:gd name="adj2" fmla="val 25000"/>
              <a:gd name="adj3" fmla="val 25000"/>
              <a:gd name="adj4" fmla="val 43750"/>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98668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a:t>
            </a:r>
            <a:r>
              <a:rPr lang="en-US" dirty="0" err="1" smtClean="0"/>
              <a:t>eRA</a:t>
            </a:r>
            <a:r>
              <a:rPr lang="en-US" dirty="0" smtClean="0"/>
              <a:t> Commons to create</a:t>
            </a:r>
            <a:endParaRPr lang="en-US" dirty="0"/>
          </a:p>
        </p:txBody>
      </p:sp>
      <p:pic>
        <p:nvPicPr>
          <p:cNvPr id="10" name="Content Placeholder 9" descr="SciENcv2.tiff"/>
          <p:cNvPicPr>
            <a:picLocks noGrp="1" noChangeAspect="1"/>
          </p:cNvPicPr>
          <p:nvPr>
            <p:ph idx="1"/>
          </p:nvPr>
        </p:nvPicPr>
        <p:blipFill>
          <a:blip r:embed="rId2" cstate="email">
            <a:extLst>
              <a:ext uri="{28A0092B-C50C-407E-A947-70E740481C1C}">
                <a14:useLocalDpi xmlns:a14="http://schemas.microsoft.com/office/drawing/2010/main"/>
              </a:ext>
            </a:extLst>
          </a:blip>
          <a:srcRect l="1842" r="1842"/>
          <a:stretch>
            <a:fillRect/>
          </a:stretch>
        </p:blipFill>
        <p:spPr/>
      </p:pic>
      <p:sp>
        <p:nvSpPr>
          <p:cNvPr id="11" name="Donut 10"/>
          <p:cNvSpPr/>
          <p:nvPr/>
        </p:nvSpPr>
        <p:spPr>
          <a:xfrm>
            <a:off x="4829805" y="3723606"/>
            <a:ext cx="3026743" cy="1143287"/>
          </a:xfrm>
          <a:prstGeom prst="donut">
            <a:avLst>
              <a:gd name="adj" fmla="val 9300"/>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solidFill>
                <a:srgbClr val="FF0000"/>
              </a:solidFill>
            </a:endParaRPr>
          </a:p>
        </p:txBody>
      </p:sp>
    </p:spTree>
    <p:extLst>
      <p:ext uri="{BB962C8B-B14F-4D97-AF65-F5344CB8AC3E}">
        <p14:creationId xmlns:p14="http://schemas.microsoft.com/office/powerpoint/2010/main" val="819421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iENcv3.tiff"/>
          <p:cNvPicPr>
            <a:picLocks noGrp="1" noChangeAspect="1"/>
          </p:cNvPicPr>
          <p:nvPr>
            <p:ph idx="1"/>
          </p:nvPr>
        </p:nvPicPr>
        <p:blipFill>
          <a:blip r:embed="rId2" cstate="email">
            <a:extLst>
              <a:ext uri="{28A0092B-C50C-407E-A947-70E740481C1C}">
                <a14:useLocalDpi xmlns:a14="http://schemas.microsoft.com/office/drawing/2010/main"/>
              </a:ext>
            </a:extLst>
          </a:blip>
          <a:srcRect l="1916" r="1916"/>
          <a:stretch>
            <a:fillRect/>
          </a:stretch>
        </p:blipFill>
        <p:spPr/>
      </p:pic>
      <p:sp>
        <p:nvSpPr>
          <p:cNvPr id="5" name="TextBox 4"/>
          <p:cNvSpPr txBox="1"/>
          <p:nvPr/>
        </p:nvSpPr>
        <p:spPr>
          <a:xfrm>
            <a:off x="549411" y="1610962"/>
            <a:ext cx="8137389" cy="523220"/>
          </a:xfrm>
          <a:prstGeom prst="rect">
            <a:avLst/>
          </a:prstGeom>
          <a:noFill/>
        </p:spPr>
        <p:txBody>
          <a:bodyPr wrap="none" rtlCol="0">
            <a:spAutoFit/>
          </a:bodyPr>
          <a:lstStyle/>
          <a:p>
            <a:r>
              <a:rPr lang="en-US" sz="2800" b="1" dirty="0" smtClean="0">
                <a:solidFill>
                  <a:srgbClr val="FF0000"/>
                </a:solidFill>
              </a:rPr>
              <a:t>Use your NIH </a:t>
            </a:r>
            <a:r>
              <a:rPr lang="en-US" sz="2800" b="1" dirty="0" err="1" smtClean="0">
                <a:solidFill>
                  <a:srgbClr val="FF0000"/>
                </a:solidFill>
              </a:rPr>
              <a:t>eRA</a:t>
            </a:r>
            <a:r>
              <a:rPr lang="en-US" sz="2800" b="1" dirty="0" smtClean="0">
                <a:solidFill>
                  <a:srgbClr val="FF0000"/>
                </a:solidFill>
              </a:rPr>
              <a:t> Commons username and password</a:t>
            </a:r>
            <a:endParaRPr lang="en-US" sz="2800" b="1" dirty="0">
              <a:solidFill>
                <a:srgbClr val="FF0000"/>
              </a:solidFill>
            </a:endParaRPr>
          </a:p>
        </p:txBody>
      </p:sp>
    </p:spTree>
    <p:extLst>
      <p:ext uri="{BB962C8B-B14F-4D97-AF65-F5344CB8AC3E}">
        <p14:creationId xmlns:p14="http://schemas.microsoft.com/office/powerpoint/2010/main" val="896897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iENcv4.tiff"/>
          <p:cNvPicPr>
            <a:picLocks noGrp="1" noChangeAspect="1"/>
          </p:cNvPicPr>
          <p:nvPr>
            <p:ph idx="1"/>
          </p:nvPr>
        </p:nvPicPr>
        <p:blipFill>
          <a:blip r:embed="rId2" cstate="email">
            <a:extLst>
              <a:ext uri="{28A0092B-C50C-407E-A947-70E740481C1C}">
                <a14:useLocalDpi xmlns:a14="http://schemas.microsoft.com/office/drawing/2010/main"/>
              </a:ext>
            </a:extLst>
          </a:blip>
          <a:srcRect l="7318" r="7318"/>
          <a:stretch>
            <a:fillRect/>
          </a:stretch>
        </p:blipFill>
        <p:spPr/>
      </p:pic>
      <p:sp>
        <p:nvSpPr>
          <p:cNvPr id="5" name="TextBox 4"/>
          <p:cNvSpPr txBox="1"/>
          <p:nvPr/>
        </p:nvSpPr>
        <p:spPr>
          <a:xfrm>
            <a:off x="957853" y="882473"/>
            <a:ext cx="5831644" cy="461665"/>
          </a:xfrm>
          <a:prstGeom prst="rect">
            <a:avLst/>
          </a:prstGeom>
          <a:noFill/>
        </p:spPr>
        <p:txBody>
          <a:bodyPr wrap="none" rtlCol="0">
            <a:spAutoFit/>
          </a:bodyPr>
          <a:lstStyle/>
          <a:p>
            <a:r>
              <a:rPr lang="en-US" sz="2400" dirty="0" smtClean="0">
                <a:solidFill>
                  <a:srgbClr val="FF0000"/>
                </a:solidFill>
              </a:rPr>
              <a:t>Use “By email” unless PI has an NCBI account</a:t>
            </a:r>
          </a:p>
        </p:txBody>
      </p:sp>
    </p:spTree>
    <p:extLst>
      <p:ext uri="{BB962C8B-B14F-4D97-AF65-F5344CB8AC3E}">
        <p14:creationId xmlns:p14="http://schemas.microsoft.com/office/powerpoint/2010/main" val="2372339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SciENcv5A.tiff"/>
          <p:cNvPicPr>
            <a:picLocks noGrp="1" noChangeAspect="1"/>
          </p:cNvPicPr>
          <p:nvPr>
            <p:ph idx="1"/>
          </p:nvPr>
        </p:nvPicPr>
        <p:blipFill>
          <a:blip r:embed="rId2">
            <a:extLst>
              <a:ext uri="{28A0092B-C50C-407E-A947-70E740481C1C}">
                <a14:useLocalDpi xmlns:a14="http://schemas.microsoft.com/office/drawing/2010/main" val="0"/>
              </a:ext>
            </a:extLst>
          </a:blip>
          <a:srcRect l="29271" r="29271"/>
          <a:stretch>
            <a:fillRect/>
          </a:stretch>
        </p:blipFill>
        <p:spPr>
          <a:xfrm>
            <a:off x="203200" y="788263"/>
            <a:ext cx="8229600" cy="4525963"/>
          </a:xfrm>
        </p:spPr>
      </p:pic>
      <p:sp>
        <p:nvSpPr>
          <p:cNvPr id="11" name="TextBox 10"/>
          <p:cNvSpPr txBox="1"/>
          <p:nvPr/>
        </p:nvSpPr>
        <p:spPr>
          <a:xfrm>
            <a:off x="353391" y="265043"/>
            <a:ext cx="5974036" cy="523220"/>
          </a:xfrm>
          <a:prstGeom prst="rect">
            <a:avLst/>
          </a:prstGeom>
          <a:noFill/>
        </p:spPr>
        <p:txBody>
          <a:bodyPr wrap="none" rtlCol="0">
            <a:spAutoFit/>
          </a:bodyPr>
          <a:lstStyle/>
          <a:p>
            <a:r>
              <a:rPr lang="en-US" sz="2800" b="1" dirty="0" smtClean="0"/>
              <a:t>You can set up the profile Information.  </a:t>
            </a:r>
            <a:endParaRPr lang="en-US" sz="2800" b="1" dirty="0"/>
          </a:p>
        </p:txBody>
      </p:sp>
      <p:sp>
        <p:nvSpPr>
          <p:cNvPr id="12" name="TextBox 11"/>
          <p:cNvSpPr txBox="1"/>
          <p:nvPr/>
        </p:nvSpPr>
        <p:spPr>
          <a:xfrm>
            <a:off x="2330175" y="5260849"/>
            <a:ext cx="4268867" cy="830997"/>
          </a:xfrm>
          <a:prstGeom prst="rect">
            <a:avLst/>
          </a:prstGeom>
          <a:noFill/>
        </p:spPr>
        <p:txBody>
          <a:bodyPr wrap="none" rtlCol="0">
            <a:spAutoFit/>
          </a:bodyPr>
          <a:lstStyle/>
          <a:p>
            <a:r>
              <a:rPr lang="en-US" sz="2400" dirty="0" smtClean="0">
                <a:solidFill>
                  <a:srgbClr val="FF0000"/>
                </a:solidFill>
              </a:rPr>
              <a:t>Will automatically populate your </a:t>
            </a:r>
          </a:p>
          <a:p>
            <a:r>
              <a:rPr lang="en-US" sz="2400" dirty="0" smtClean="0">
                <a:solidFill>
                  <a:srgbClr val="FF0000"/>
                </a:solidFill>
              </a:rPr>
              <a:t>CV (</a:t>
            </a:r>
            <a:r>
              <a:rPr lang="en-US" sz="2400" dirty="0" err="1" smtClean="0">
                <a:solidFill>
                  <a:srgbClr val="FF0000"/>
                </a:solidFill>
              </a:rPr>
              <a:t>Biosketch</a:t>
            </a:r>
            <a:r>
              <a:rPr lang="en-US" sz="2400" dirty="0" smtClean="0">
                <a:solidFill>
                  <a:srgbClr val="FF0000"/>
                </a:solidFill>
              </a:rPr>
              <a:t>) when created.</a:t>
            </a:r>
            <a:endParaRPr lang="en-US" sz="2400" dirty="0">
              <a:solidFill>
                <a:srgbClr val="FF0000"/>
              </a:solidFill>
            </a:endParaRPr>
          </a:p>
        </p:txBody>
      </p:sp>
    </p:spTree>
    <p:extLst>
      <p:ext uri="{BB962C8B-B14F-4D97-AF65-F5344CB8AC3E}">
        <p14:creationId xmlns:p14="http://schemas.microsoft.com/office/powerpoint/2010/main" val="1596919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Content Placeholder 2"/>
          <p:cNvSpPr>
            <a:spLocks noGrp="1"/>
          </p:cNvSpPr>
          <p:nvPr>
            <p:ph idx="1"/>
          </p:nvPr>
        </p:nvSpPr>
        <p:spPr>
          <a:xfrm>
            <a:off x="457200" y="1417638"/>
            <a:ext cx="8229600" cy="5066289"/>
          </a:xfrm>
        </p:spPr>
        <p:txBody>
          <a:bodyPr>
            <a:normAutofit fontScale="40000" lnSpcReduction="20000"/>
          </a:bodyPr>
          <a:lstStyle/>
          <a:p>
            <a:r>
              <a:rPr lang="en-US" sz="5100" dirty="0"/>
              <a:t>SPA </a:t>
            </a:r>
            <a:r>
              <a:rPr lang="en-US" sz="5100" dirty="0" smtClean="0"/>
              <a:t>Updates</a:t>
            </a:r>
          </a:p>
          <a:p>
            <a:pPr lvl="1"/>
            <a:r>
              <a:rPr lang="en-US" sz="4600" dirty="0"/>
              <a:t>SPA Organization Changes</a:t>
            </a:r>
          </a:p>
          <a:p>
            <a:pPr lvl="1"/>
            <a:r>
              <a:rPr lang="en-US" sz="4600" dirty="0"/>
              <a:t>NIH Biographical Sketch</a:t>
            </a:r>
          </a:p>
          <a:p>
            <a:pPr lvl="1"/>
            <a:r>
              <a:rPr lang="en-US" sz="4600" dirty="0" err="1"/>
              <a:t>SciENcv</a:t>
            </a:r>
            <a:endParaRPr lang="en-US" sz="4600" dirty="0"/>
          </a:p>
          <a:p>
            <a:pPr lvl="1"/>
            <a:r>
              <a:rPr lang="en-US" sz="4600" dirty="0" err="1"/>
              <a:t>eSuRF</a:t>
            </a:r>
            <a:endParaRPr lang="en-US" sz="4600" dirty="0"/>
          </a:p>
          <a:p>
            <a:pPr lvl="1"/>
            <a:r>
              <a:rPr lang="en-US" sz="4600" dirty="0" err="1"/>
              <a:t>Kuali</a:t>
            </a:r>
            <a:r>
              <a:rPr lang="en-US" sz="4600" dirty="0"/>
              <a:t> </a:t>
            </a:r>
            <a:r>
              <a:rPr lang="en-US" sz="4600" dirty="0" err="1"/>
              <a:t>Coeus</a:t>
            </a:r>
            <a:r>
              <a:rPr lang="en-US" sz="4600" dirty="0"/>
              <a:t> Updates</a:t>
            </a:r>
          </a:p>
          <a:p>
            <a:r>
              <a:rPr lang="en-US" sz="5100" dirty="0" smtClean="0"/>
              <a:t>SPAC Updates</a:t>
            </a:r>
          </a:p>
          <a:p>
            <a:pPr lvl="1"/>
            <a:r>
              <a:rPr lang="en-US" sz="4700" dirty="0" smtClean="0"/>
              <a:t>SPAC Personnel Update</a:t>
            </a:r>
          </a:p>
          <a:p>
            <a:pPr lvl="1"/>
            <a:r>
              <a:rPr lang="en-US" sz="4700" dirty="0" smtClean="0"/>
              <a:t>FY 16 Fringe Benefit Rates</a:t>
            </a:r>
          </a:p>
          <a:p>
            <a:pPr lvl="1"/>
            <a:r>
              <a:rPr lang="en-US" sz="4700" dirty="0" smtClean="0"/>
              <a:t>Year end and June 30</a:t>
            </a:r>
          </a:p>
          <a:p>
            <a:r>
              <a:rPr lang="en-US" sz="5100" dirty="0" smtClean="0"/>
              <a:t>Financial Services Reminders &amp; Updates – Susan McKechnie</a:t>
            </a:r>
          </a:p>
          <a:p>
            <a:r>
              <a:rPr lang="en-US" sz="5100" dirty="0" smtClean="0"/>
              <a:t>MAS – Michelle Evans</a:t>
            </a:r>
          </a:p>
          <a:p>
            <a:r>
              <a:rPr lang="en-US" sz="5200" dirty="0" smtClean="0"/>
              <a:t>CASS -  Shannon Wrenn</a:t>
            </a:r>
          </a:p>
          <a:p>
            <a:pPr marL="801688" indent="-114300">
              <a:buFont typeface="Wingdings" panose="05000000000000000000" pitchFamily="2" charset="2"/>
              <a:buChar char="Ø"/>
            </a:pPr>
            <a:r>
              <a:rPr lang="en-US" sz="4000" i="1" dirty="0"/>
              <a:t>	</a:t>
            </a:r>
            <a:r>
              <a:rPr lang="en-US" sz="4000" i="1" dirty="0" smtClean="0"/>
              <a:t>Procedure Library Publishing Launch</a:t>
            </a:r>
            <a:endParaRPr lang="en-US" sz="5100" i="1" dirty="0" smtClean="0"/>
          </a:p>
          <a:p>
            <a:pPr marL="0" indent="0">
              <a:buNone/>
            </a:pPr>
            <a:endParaRPr lang="en-US" dirty="0" smtClean="0"/>
          </a:p>
          <a:p>
            <a:endParaRPr lang="en-US" dirty="0" smtClean="0"/>
          </a:p>
          <a:p>
            <a:pPr>
              <a:buNone/>
            </a:pPr>
            <a:r>
              <a:rPr lang="en-US" dirty="0" smtClean="0"/>
              <a:t> </a:t>
            </a:r>
          </a:p>
          <a:p>
            <a:pPr>
              <a:buNone/>
            </a:pPr>
            <a:endParaRPr lang="en-US" dirty="0" smtClean="0"/>
          </a:p>
          <a:p>
            <a:pPr>
              <a:buNone/>
            </a:pPr>
            <a:endParaRPr lang="en-US" dirty="0" smtClean="0"/>
          </a:p>
          <a:p>
            <a:endParaRPr lang="en-US" dirty="0" smtClean="0"/>
          </a:p>
          <a:p>
            <a:pPr>
              <a:buNone/>
            </a:pPr>
            <a:endParaRPr lang="en-US" dirty="0"/>
          </a:p>
        </p:txBody>
      </p:sp>
    </p:spTree>
    <p:extLst>
      <p:ext uri="{BB962C8B-B14F-4D97-AF65-F5344CB8AC3E}">
        <p14:creationId xmlns:p14="http://schemas.microsoft.com/office/powerpoint/2010/main" val="2428419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SciENcv5B.tiff"/>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p:pic>
      <p:sp>
        <p:nvSpPr>
          <p:cNvPr id="15" name="TextBox 14"/>
          <p:cNvSpPr txBox="1"/>
          <p:nvPr/>
        </p:nvSpPr>
        <p:spPr>
          <a:xfrm>
            <a:off x="661719" y="1003155"/>
            <a:ext cx="7158104" cy="400110"/>
          </a:xfrm>
          <a:prstGeom prst="rect">
            <a:avLst/>
          </a:prstGeom>
          <a:noFill/>
        </p:spPr>
        <p:txBody>
          <a:bodyPr wrap="none" rtlCol="0">
            <a:spAutoFit/>
          </a:bodyPr>
          <a:lstStyle/>
          <a:p>
            <a:r>
              <a:rPr lang="en-US" sz="2000" b="1" dirty="0" smtClean="0"/>
              <a:t>Or just create a new CV without filling out the Profile Information</a:t>
            </a:r>
            <a:endParaRPr lang="en-US" sz="2000" b="1" dirty="0"/>
          </a:p>
        </p:txBody>
      </p:sp>
      <p:sp>
        <p:nvSpPr>
          <p:cNvPr id="16" name="Donut 15"/>
          <p:cNvSpPr/>
          <p:nvPr/>
        </p:nvSpPr>
        <p:spPr>
          <a:xfrm>
            <a:off x="6158259" y="3233572"/>
            <a:ext cx="2134578" cy="914400"/>
          </a:xfrm>
          <a:prstGeom prst="donut">
            <a:avLst>
              <a:gd name="adj" fmla="val 8643"/>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8" name="Straight Arrow Connector 17"/>
          <p:cNvCxnSpPr>
            <a:stCxn id="15" idx="2"/>
          </p:cNvCxnSpPr>
          <p:nvPr/>
        </p:nvCxnSpPr>
        <p:spPr>
          <a:xfrm>
            <a:off x="4240771" y="1403265"/>
            <a:ext cx="2685936" cy="183030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7757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11" y="616137"/>
            <a:ext cx="5434236" cy="525751"/>
          </a:xfrm>
        </p:spPr>
        <p:txBody>
          <a:bodyPr>
            <a:normAutofit/>
          </a:bodyPr>
          <a:lstStyle/>
          <a:p>
            <a:r>
              <a:rPr lang="en-US" sz="2000" dirty="0" smtClean="0"/>
              <a:t>Type in a Name for your CV (NIH </a:t>
            </a:r>
            <a:r>
              <a:rPr lang="en-US" sz="2000" dirty="0" err="1" smtClean="0"/>
              <a:t>Biosketch</a:t>
            </a:r>
            <a:r>
              <a:rPr lang="en-US" sz="2000" dirty="0" smtClean="0"/>
              <a:t>)</a:t>
            </a:r>
            <a:endParaRPr lang="en-US" sz="2000" dirty="0"/>
          </a:p>
        </p:txBody>
      </p:sp>
      <p:pic>
        <p:nvPicPr>
          <p:cNvPr id="4" name="Content Placeholder 3" descr="SciEncv6.tiff"/>
          <p:cNvPicPr>
            <a:picLocks noGrp="1" noChangeAspect="1"/>
          </p:cNvPicPr>
          <p:nvPr>
            <p:ph idx="1"/>
          </p:nvPr>
        </p:nvPicPr>
        <p:blipFill>
          <a:blip r:embed="rId2">
            <a:extLst>
              <a:ext uri="{28A0092B-C50C-407E-A947-70E740481C1C}">
                <a14:useLocalDpi xmlns:a14="http://schemas.microsoft.com/office/drawing/2010/main" val="0"/>
              </a:ext>
            </a:extLst>
          </a:blip>
          <a:srcRect l="3071" r="3071"/>
          <a:stretch>
            <a:fillRect/>
          </a:stretch>
        </p:blipFill>
        <p:spPr/>
      </p:pic>
      <p:sp>
        <p:nvSpPr>
          <p:cNvPr id="5" name="TextBox 4"/>
          <p:cNvSpPr txBox="1"/>
          <p:nvPr/>
        </p:nvSpPr>
        <p:spPr>
          <a:xfrm>
            <a:off x="4532287" y="3036916"/>
            <a:ext cx="2718300" cy="1200329"/>
          </a:xfrm>
          <a:prstGeom prst="rect">
            <a:avLst/>
          </a:prstGeom>
          <a:noFill/>
        </p:spPr>
        <p:txBody>
          <a:bodyPr wrap="none" rtlCol="0">
            <a:spAutoFit/>
          </a:bodyPr>
          <a:lstStyle/>
          <a:p>
            <a:r>
              <a:rPr lang="en-US" dirty="0" smtClean="0">
                <a:solidFill>
                  <a:srgbClr val="FF0000"/>
                </a:solidFill>
              </a:rPr>
              <a:t>Choose the Type of Profile:</a:t>
            </a:r>
          </a:p>
          <a:p>
            <a:r>
              <a:rPr lang="en-US" dirty="0" smtClean="0">
                <a:solidFill>
                  <a:srgbClr val="FF0000"/>
                </a:solidFill>
              </a:rPr>
              <a:t>-New NIH </a:t>
            </a:r>
            <a:r>
              <a:rPr lang="en-US" dirty="0" err="1" smtClean="0">
                <a:solidFill>
                  <a:srgbClr val="FF0000"/>
                </a:solidFill>
              </a:rPr>
              <a:t>Biosketch</a:t>
            </a:r>
            <a:r>
              <a:rPr lang="en-US" dirty="0" smtClean="0">
                <a:solidFill>
                  <a:srgbClr val="FF0000"/>
                </a:solidFill>
              </a:rPr>
              <a:t> </a:t>
            </a:r>
          </a:p>
          <a:p>
            <a:r>
              <a:rPr lang="en-US" dirty="0">
                <a:solidFill>
                  <a:srgbClr val="FF0000"/>
                </a:solidFill>
              </a:rPr>
              <a:t>o</a:t>
            </a:r>
            <a:r>
              <a:rPr lang="en-US" dirty="0" smtClean="0">
                <a:solidFill>
                  <a:srgbClr val="FF0000"/>
                </a:solidFill>
              </a:rPr>
              <a:t>r</a:t>
            </a:r>
          </a:p>
          <a:p>
            <a:r>
              <a:rPr lang="en-US" dirty="0" smtClean="0">
                <a:solidFill>
                  <a:srgbClr val="FF0000"/>
                </a:solidFill>
              </a:rPr>
              <a:t>NSF </a:t>
            </a:r>
            <a:r>
              <a:rPr lang="en-US" dirty="0" err="1" smtClean="0">
                <a:solidFill>
                  <a:srgbClr val="FF0000"/>
                </a:solidFill>
              </a:rPr>
              <a:t>Biosketch</a:t>
            </a:r>
            <a:endParaRPr lang="en-US" dirty="0">
              <a:solidFill>
                <a:srgbClr val="FF0000"/>
              </a:solidFill>
            </a:endParaRPr>
          </a:p>
        </p:txBody>
      </p:sp>
      <p:cxnSp>
        <p:nvCxnSpPr>
          <p:cNvPr id="7" name="Straight Arrow Connector 6"/>
          <p:cNvCxnSpPr>
            <a:stCxn id="5" idx="1"/>
          </p:cNvCxnSpPr>
          <p:nvPr/>
        </p:nvCxnSpPr>
        <p:spPr>
          <a:xfrm flipH="1">
            <a:off x="3415325" y="3637081"/>
            <a:ext cx="1116962" cy="36486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2828316" y="1056514"/>
            <a:ext cx="96056" cy="233713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2917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ciENcv7.tiff"/>
          <p:cNvPicPr>
            <a:picLocks noGrp="1" noChangeAspect="1"/>
          </p:cNvPicPr>
          <p:nvPr>
            <p:ph idx="1"/>
          </p:nvPr>
        </p:nvPicPr>
        <p:blipFill>
          <a:blip r:embed="rId2">
            <a:extLst>
              <a:ext uri="{28A0092B-C50C-407E-A947-70E740481C1C}">
                <a14:useLocalDpi xmlns:a14="http://schemas.microsoft.com/office/drawing/2010/main" val="0"/>
              </a:ext>
            </a:extLst>
          </a:blip>
          <a:srcRect l="23641" r="23641"/>
          <a:stretch>
            <a:fillRect/>
          </a:stretch>
        </p:blipFill>
        <p:spPr>
          <a:xfrm>
            <a:off x="670658" y="703764"/>
            <a:ext cx="8229600" cy="4525963"/>
          </a:xfrm>
        </p:spPr>
      </p:pic>
      <p:sp>
        <p:nvSpPr>
          <p:cNvPr id="9" name="TextBox 8"/>
          <p:cNvSpPr txBox="1"/>
          <p:nvPr/>
        </p:nvSpPr>
        <p:spPr>
          <a:xfrm>
            <a:off x="1431042" y="5483561"/>
            <a:ext cx="6271443" cy="707886"/>
          </a:xfrm>
          <a:prstGeom prst="rect">
            <a:avLst/>
          </a:prstGeom>
          <a:noFill/>
        </p:spPr>
        <p:txBody>
          <a:bodyPr wrap="none" rtlCol="0">
            <a:spAutoFit/>
          </a:bodyPr>
          <a:lstStyle/>
          <a:p>
            <a:r>
              <a:rPr lang="en-US" sz="2000" dirty="0" smtClean="0">
                <a:solidFill>
                  <a:srgbClr val="FF0000"/>
                </a:solidFill>
              </a:rPr>
              <a:t>Need help in understanding what goes into your </a:t>
            </a:r>
            <a:r>
              <a:rPr lang="en-US" sz="2000" dirty="0" err="1" smtClean="0">
                <a:solidFill>
                  <a:srgbClr val="FF0000"/>
                </a:solidFill>
              </a:rPr>
              <a:t>biosketch</a:t>
            </a:r>
            <a:endParaRPr lang="en-US" sz="2000" dirty="0" smtClean="0">
              <a:solidFill>
                <a:srgbClr val="FF0000"/>
              </a:solidFill>
            </a:endParaRPr>
          </a:p>
          <a:p>
            <a:r>
              <a:rPr lang="en-US" sz="2000" dirty="0" smtClean="0">
                <a:solidFill>
                  <a:srgbClr val="FF0000"/>
                </a:solidFill>
              </a:rPr>
              <a:t>….click on this link</a:t>
            </a:r>
            <a:endParaRPr lang="en-US" sz="2000" dirty="0">
              <a:solidFill>
                <a:srgbClr val="FF0000"/>
              </a:solidFill>
            </a:endParaRPr>
          </a:p>
        </p:txBody>
      </p:sp>
      <p:cxnSp>
        <p:nvCxnSpPr>
          <p:cNvPr id="11" name="Straight Arrow Connector 10"/>
          <p:cNvCxnSpPr>
            <a:stCxn id="9" idx="0"/>
          </p:cNvCxnSpPr>
          <p:nvPr/>
        </p:nvCxnSpPr>
        <p:spPr>
          <a:xfrm flipV="1">
            <a:off x="4566764" y="2746457"/>
            <a:ext cx="2369596" cy="273710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986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needed	 for NIH</a:t>
            </a:r>
            <a:endParaRPr lang="en-US" dirty="0"/>
          </a:p>
        </p:txBody>
      </p:sp>
      <p:sp>
        <p:nvSpPr>
          <p:cNvPr id="3" name="Content Placeholder 2"/>
          <p:cNvSpPr>
            <a:spLocks noGrp="1"/>
          </p:cNvSpPr>
          <p:nvPr>
            <p:ph idx="1"/>
          </p:nvPr>
        </p:nvSpPr>
        <p:spPr/>
        <p:txBody>
          <a:bodyPr/>
          <a:lstStyle/>
          <a:p>
            <a:r>
              <a:rPr lang="en-US" dirty="0" smtClean="0"/>
              <a:t>Education/Training</a:t>
            </a:r>
          </a:p>
          <a:p>
            <a:r>
              <a:rPr lang="en-US" dirty="0" smtClean="0"/>
              <a:t>Personal Statement</a:t>
            </a:r>
          </a:p>
          <a:p>
            <a:r>
              <a:rPr lang="en-US" dirty="0" smtClean="0"/>
              <a:t>Positions and Honors</a:t>
            </a:r>
          </a:p>
          <a:p>
            <a:r>
              <a:rPr lang="en-US" dirty="0" smtClean="0"/>
              <a:t>Contribution to Science</a:t>
            </a:r>
          </a:p>
          <a:p>
            <a:r>
              <a:rPr lang="en-US" dirty="0" smtClean="0"/>
              <a:t>Research Support</a:t>
            </a:r>
            <a:endParaRPr lang="en-US" dirty="0"/>
          </a:p>
        </p:txBody>
      </p:sp>
    </p:spTree>
    <p:extLst>
      <p:ext uri="{BB962C8B-B14F-4D97-AF65-F5344CB8AC3E}">
        <p14:creationId xmlns:p14="http://schemas.microsoft.com/office/powerpoint/2010/main" val="282034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needed for NSF</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Professional Preparation </a:t>
            </a:r>
            <a:r>
              <a:rPr lang="en-US" dirty="0" smtClean="0"/>
              <a:t>-List undergraduate and graduate education and postdoctoral training. List the year the degree was received as well as inclusive dates of postdoctoral training.</a:t>
            </a:r>
          </a:p>
          <a:p>
            <a:r>
              <a:rPr lang="en-US" b="1" dirty="0" smtClean="0"/>
              <a:t>Appointments</a:t>
            </a:r>
            <a:r>
              <a:rPr lang="en-US" dirty="0" smtClean="0"/>
              <a:t>- List, in reverse chronological order, all academic/professional appointments beginning with the current appointment. </a:t>
            </a:r>
          </a:p>
          <a:p>
            <a:r>
              <a:rPr lang="en-US" b="1" dirty="0" smtClean="0"/>
              <a:t>Products</a:t>
            </a:r>
            <a:r>
              <a:rPr lang="en-US" dirty="0" smtClean="0"/>
              <a:t> -Acceptable products must be citable and accessible including but not limited to publications, data sets, software, patents, and copyrights. Unacceptable products are unpublished documents not yet submitted for publication, invited lectures, and additional lists of products. Each product must include full citation information including (where applicable and practicable) names of all authors, date of publication or release, title, title of enclosing work such as journal or book, volume, issue, pages, website and Uniform Resource Locator (URL) or other Persistent Identifier.</a:t>
            </a:r>
            <a:endParaRPr lang="en-US" dirty="0"/>
          </a:p>
        </p:txBody>
      </p:sp>
    </p:spTree>
    <p:extLst>
      <p:ext uri="{BB962C8B-B14F-4D97-AF65-F5344CB8AC3E}">
        <p14:creationId xmlns:p14="http://schemas.microsoft.com/office/powerpoint/2010/main" val="1342977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NSF, cont’d</a:t>
            </a:r>
            <a:endParaRPr lang="en-US" dirty="0"/>
          </a:p>
        </p:txBody>
      </p:sp>
      <p:sp>
        <p:nvSpPr>
          <p:cNvPr id="3" name="Content Placeholder 2"/>
          <p:cNvSpPr>
            <a:spLocks noGrp="1"/>
          </p:cNvSpPr>
          <p:nvPr>
            <p:ph idx="1"/>
          </p:nvPr>
        </p:nvSpPr>
        <p:spPr/>
        <p:txBody>
          <a:bodyPr>
            <a:normAutofit lnSpcReduction="10000"/>
          </a:bodyPr>
          <a:lstStyle/>
          <a:p>
            <a:r>
              <a:rPr lang="en-US" b="1" dirty="0" smtClean="0"/>
              <a:t>Synergistic Activities </a:t>
            </a:r>
            <a:r>
              <a:rPr lang="en-US" dirty="0" smtClean="0"/>
              <a:t>- List up to five examples that demonstrate the broader impact of the individual's professional and scholarly activities that focus on the integration and transfer of knowledge as well as its creation. </a:t>
            </a:r>
          </a:p>
          <a:p>
            <a:r>
              <a:rPr lang="en-US" b="1" dirty="0" smtClean="0"/>
              <a:t>Collaborators &amp; Other Affiliates</a:t>
            </a:r>
          </a:p>
          <a:p>
            <a:pPr lvl="1"/>
            <a:r>
              <a:rPr lang="en-US" dirty="0" smtClean="0"/>
              <a:t>Collaborators and Co-Editors</a:t>
            </a:r>
          </a:p>
          <a:p>
            <a:pPr lvl="1"/>
            <a:r>
              <a:rPr lang="en-US" dirty="0" smtClean="0"/>
              <a:t>Graduate Advisors and </a:t>
            </a:r>
            <a:r>
              <a:rPr lang="en-US" dirty="0" err="1" smtClean="0"/>
              <a:t>PostDoc</a:t>
            </a:r>
            <a:r>
              <a:rPr lang="en-US" dirty="0" smtClean="0"/>
              <a:t> </a:t>
            </a:r>
            <a:r>
              <a:rPr lang="en-US" dirty="0" err="1" smtClean="0"/>
              <a:t>Soonsors</a:t>
            </a:r>
            <a:endParaRPr lang="en-US" dirty="0" smtClean="0"/>
          </a:p>
          <a:p>
            <a:pPr lvl="1"/>
            <a:r>
              <a:rPr lang="en-US" dirty="0" smtClean="0"/>
              <a:t>Thesis Advisor and </a:t>
            </a:r>
            <a:r>
              <a:rPr lang="en-US" dirty="0" err="1" smtClean="0"/>
              <a:t>PostGrad</a:t>
            </a:r>
            <a:r>
              <a:rPr lang="en-US" dirty="0" smtClean="0"/>
              <a:t>-Scholar Sponsor</a:t>
            </a:r>
            <a:endParaRPr lang="en-US" dirty="0"/>
          </a:p>
        </p:txBody>
      </p:sp>
    </p:spTree>
    <p:extLst>
      <p:ext uri="{BB962C8B-B14F-4D97-AF65-F5344CB8AC3E}">
        <p14:creationId xmlns:p14="http://schemas.microsoft.com/office/powerpoint/2010/main" val="4162536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eSuRF</a:t>
            </a:r>
            <a:r>
              <a:rPr lang="en-US" dirty="0" smtClean="0"/>
              <a:t> (Subrecipient Agreements)</a:t>
            </a:r>
            <a:endParaRPr lang="en-US" dirty="0"/>
          </a:p>
        </p:txBody>
      </p:sp>
      <p:pic>
        <p:nvPicPr>
          <p:cNvPr id="6" name="Content Placeholder 5" descr="Sub1.tiff"/>
          <p:cNvPicPr>
            <a:picLocks noGrp="1" noChangeAspect="1"/>
          </p:cNvPicPr>
          <p:nvPr>
            <p:ph idx="1"/>
          </p:nvPr>
        </p:nvPicPr>
        <p:blipFill>
          <a:blip r:embed="rId2">
            <a:extLst>
              <a:ext uri="{28A0092B-C50C-407E-A947-70E740481C1C}">
                <a14:useLocalDpi xmlns:a14="http://schemas.microsoft.com/office/drawing/2010/main" val="0"/>
              </a:ext>
            </a:extLst>
          </a:blip>
          <a:srcRect t="-42849" b="-42849"/>
          <a:stretch>
            <a:fillRect/>
          </a:stretch>
        </p:blipFill>
        <p:spPr/>
      </p:pic>
    </p:spTree>
    <p:extLst>
      <p:ext uri="{BB962C8B-B14F-4D97-AF65-F5344CB8AC3E}">
        <p14:creationId xmlns:p14="http://schemas.microsoft.com/office/powerpoint/2010/main" val="1725815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eSuRF</a:t>
            </a:r>
            <a:r>
              <a:rPr lang="en-US" dirty="0" smtClean="0"/>
              <a:t> (Subrecipient Agreements)</a:t>
            </a:r>
            <a:endParaRPr lang="en-US" dirty="0"/>
          </a:p>
        </p:txBody>
      </p:sp>
      <p:pic>
        <p:nvPicPr>
          <p:cNvPr id="4" name="Content Placeholder 3" descr="Sub 2.tiff"/>
          <p:cNvPicPr>
            <a:picLocks noGrp="1" noChangeAspect="1"/>
          </p:cNvPicPr>
          <p:nvPr>
            <p:ph idx="1"/>
          </p:nvPr>
        </p:nvPicPr>
        <p:blipFill>
          <a:blip r:embed="rId2">
            <a:extLst>
              <a:ext uri="{28A0092B-C50C-407E-A947-70E740481C1C}">
                <a14:useLocalDpi xmlns:a14="http://schemas.microsoft.com/office/drawing/2010/main" val="0"/>
              </a:ext>
            </a:extLst>
          </a:blip>
          <a:srcRect t="-7105" b="-7105"/>
          <a:stretch>
            <a:fillRect/>
          </a:stretch>
        </p:blipFill>
        <p:spPr/>
      </p:pic>
    </p:spTree>
    <p:extLst>
      <p:ext uri="{BB962C8B-B14F-4D97-AF65-F5344CB8AC3E}">
        <p14:creationId xmlns:p14="http://schemas.microsoft.com/office/powerpoint/2010/main" val="1505033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eSuRF</a:t>
            </a:r>
            <a:r>
              <a:rPr lang="en-US" dirty="0" smtClean="0"/>
              <a:t> (Subrecipient Agreements)</a:t>
            </a:r>
            <a:endParaRPr lang="en-US" dirty="0"/>
          </a:p>
        </p:txBody>
      </p:sp>
      <p:pic>
        <p:nvPicPr>
          <p:cNvPr id="4" name="Content Placeholder 3" descr="Sub 3.tiff"/>
          <p:cNvPicPr>
            <a:picLocks noGrp="1" noChangeAspect="1"/>
          </p:cNvPicPr>
          <p:nvPr>
            <p:ph idx="1"/>
          </p:nvPr>
        </p:nvPicPr>
        <p:blipFill>
          <a:blip r:embed="rId2">
            <a:extLst>
              <a:ext uri="{28A0092B-C50C-407E-A947-70E740481C1C}">
                <a14:useLocalDpi xmlns:a14="http://schemas.microsoft.com/office/drawing/2010/main" val="0"/>
              </a:ext>
            </a:extLst>
          </a:blip>
          <a:srcRect l="-932" r="-932"/>
          <a:stretch>
            <a:fillRect/>
          </a:stretch>
        </p:blipFill>
        <p:spPr/>
      </p:pic>
    </p:spTree>
    <p:extLst>
      <p:ext uri="{BB962C8B-B14F-4D97-AF65-F5344CB8AC3E}">
        <p14:creationId xmlns:p14="http://schemas.microsoft.com/office/powerpoint/2010/main" val="2742609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eSuRF</a:t>
            </a:r>
            <a:r>
              <a:rPr lang="en-US" dirty="0" smtClean="0"/>
              <a:t> (Subrecipient Agreements)</a:t>
            </a:r>
            <a:endParaRPr lang="en-US" dirty="0"/>
          </a:p>
        </p:txBody>
      </p:sp>
      <p:pic>
        <p:nvPicPr>
          <p:cNvPr id="4" name="Content Placeholder 3" descr="Sub 4.tiff"/>
          <p:cNvPicPr>
            <a:picLocks noGrp="1" noChangeAspect="1"/>
          </p:cNvPicPr>
          <p:nvPr>
            <p:ph idx="1"/>
          </p:nvPr>
        </p:nvPicPr>
        <p:blipFill>
          <a:blip r:embed="rId2">
            <a:extLst>
              <a:ext uri="{28A0092B-C50C-407E-A947-70E740481C1C}">
                <a14:useLocalDpi xmlns:a14="http://schemas.microsoft.com/office/drawing/2010/main" val="0"/>
              </a:ext>
            </a:extLst>
          </a:blip>
          <a:srcRect t="-520" b="-520"/>
          <a:stretch>
            <a:fillRect/>
          </a:stretch>
        </p:blipFill>
        <p:spPr/>
      </p:pic>
    </p:spTree>
    <p:extLst>
      <p:ext uri="{BB962C8B-B14F-4D97-AF65-F5344CB8AC3E}">
        <p14:creationId xmlns:p14="http://schemas.microsoft.com/office/powerpoint/2010/main" val="2825035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SPA Updates</a:t>
            </a:r>
            <a:br>
              <a:rPr lang="en-US" b="1" dirty="0" smtClean="0"/>
            </a:br>
            <a:r>
              <a:rPr lang="en-US" b="1" dirty="0" smtClean="0"/>
              <a:t>2nd Quarter 2015</a:t>
            </a:r>
            <a:endParaRPr lang="en-US" b="1" dirty="0"/>
          </a:p>
        </p:txBody>
      </p:sp>
      <p:sp>
        <p:nvSpPr>
          <p:cNvPr id="3" name="Subtitle 2"/>
          <p:cNvSpPr>
            <a:spLocks noGrp="1"/>
          </p:cNvSpPr>
          <p:nvPr>
            <p:ph type="subTitle" idx="1"/>
          </p:nvPr>
        </p:nvSpPr>
        <p:spPr/>
        <p:txBody>
          <a:bodyPr/>
          <a:lstStyle/>
          <a:p>
            <a:r>
              <a:rPr lang="en-US" dirty="0" smtClean="0"/>
              <a:t>May 21, 2015</a:t>
            </a:r>
          </a:p>
          <a:p>
            <a:r>
              <a:rPr lang="en-US" dirty="0" smtClean="0"/>
              <a:t>2:30 – 4:00 pm</a:t>
            </a:r>
          </a:p>
          <a:p>
            <a:r>
              <a:rPr lang="en-US" dirty="0" smtClean="0"/>
              <a:t>SOP N103</a:t>
            </a:r>
            <a:endParaRPr lang="en-US" dirty="0"/>
          </a:p>
        </p:txBody>
      </p:sp>
    </p:spTree>
    <p:extLst>
      <p:ext uri="{BB962C8B-B14F-4D97-AF65-F5344CB8AC3E}">
        <p14:creationId xmlns:p14="http://schemas.microsoft.com/office/powerpoint/2010/main" val="1504697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eSuRF</a:t>
            </a:r>
            <a:r>
              <a:rPr lang="en-US" dirty="0" smtClean="0"/>
              <a:t> (Subrecipient Agreements)</a:t>
            </a:r>
            <a:endParaRPr lang="en-US" dirty="0"/>
          </a:p>
        </p:txBody>
      </p:sp>
      <p:pic>
        <p:nvPicPr>
          <p:cNvPr id="4" name="Content Placeholder 3" descr="Sub 5.tiff"/>
          <p:cNvPicPr>
            <a:picLocks noGrp="1" noChangeAspect="1"/>
          </p:cNvPicPr>
          <p:nvPr>
            <p:ph idx="1"/>
          </p:nvPr>
        </p:nvPicPr>
        <p:blipFill>
          <a:blip r:embed="rId2">
            <a:extLst>
              <a:ext uri="{28A0092B-C50C-407E-A947-70E740481C1C}">
                <a14:useLocalDpi xmlns:a14="http://schemas.microsoft.com/office/drawing/2010/main" val="0"/>
              </a:ext>
            </a:extLst>
          </a:blip>
          <a:srcRect t="-3289" b="-3289"/>
          <a:stretch>
            <a:fillRect/>
          </a:stretch>
        </p:blipFill>
        <p:spPr/>
      </p:pic>
    </p:spTree>
    <p:extLst>
      <p:ext uri="{BB962C8B-B14F-4D97-AF65-F5344CB8AC3E}">
        <p14:creationId xmlns:p14="http://schemas.microsoft.com/office/powerpoint/2010/main" val="1667512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Content Placeholder 2"/>
          <p:cNvSpPr>
            <a:spLocks noGrp="1"/>
          </p:cNvSpPr>
          <p:nvPr>
            <p:ph idx="1"/>
          </p:nvPr>
        </p:nvSpPr>
        <p:spPr>
          <a:xfrm>
            <a:off x="457200" y="1417638"/>
            <a:ext cx="8229600" cy="5066289"/>
          </a:xfrm>
        </p:spPr>
        <p:txBody>
          <a:bodyPr>
            <a:normAutofit fontScale="92500" lnSpcReduction="20000"/>
          </a:bodyPr>
          <a:lstStyle/>
          <a:p>
            <a:r>
              <a:rPr lang="en-US" sz="5100" dirty="0" smtClean="0"/>
              <a:t>SPAC Personnel Update</a:t>
            </a:r>
          </a:p>
          <a:p>
            <a:r>
              <a:rPr lang="en-US" sz="5100" dirty="0" smtClean="0"/>
              <a:t>FY 16 Fringe Benefit Rates</a:t>
            </a:r>
          </a:p>
          <a:p>
            <a:r>
              <a:rPr lang="en-US" sz="5100" dirty="0" smtClean="0"/>
              <a:t>Year end Prep</a:t>
            </a:r>
          </a:p>
          <a:p>
            <a:pPr marL="0" indent="0">
              <a:buNone/>
            </a:pPr>
            <a:endParaRPr lang="en-US" sz="4800" dirty="0"/>
          </a:p>
          <a:p>
            <a:pPr marL="0" indent="0">
              <a:buNone/>
            </a:pPr>
            <a:endParaRPr lang="en-US" sz="5100" dirty="0" smtClean="0"/>
          </a:p>
          <a:p>
            <a:endParaRPr lang="en-US" dirty="0" smtClean="0"/>
          </a:p>
          <a:p>
            <a:endParaRPr lang="en-US" dirty="0" smtClean="0"/>
          </a:p>
          <a:p>
            <a:pPr>
              <a:buNone/>
            </a:pPr>
            <a:r>
              <a:rPr lang="en-US" dirty="0" smtClean="0"/>
              <a:t> </a:t>
            </a:r>
          </a:p>
          <a:p>
            <a:pPr>
              <a:buNone/>
            </a:pPr>
            <a:endParaRPr lang="en-US" dirty="0" smtClean="0"/>
          </a:p>
          <a:p>
            <a:pPr>
              <a:buNone/>
            </a:pPr>
            <a:endParaRPr lang="en-US" dirty="0" smtClean="0"/>
          </a:p>
          <a:p>
            <a:endParaRPr lang="en-US" dirty="0" smtClean="0"/>
          </a:p>
          <a:p>
            <a:pPr>
              <a:buNone/>
            </a:pPr>
            <a:endParaRPr lang="en-US" dirty="0"/>
          </a:p>
        </p:txBody>
      </p:sp>
    </p:spTree>
    <p:extLst>
      <p:ext uri="{BB962C8B-B14F-4D97-AF65-F5344CB8AC3E}">
        <p14:creationId xmlns:p14="http://schemas.microsoft.com/office/powerpoint/2010/main" val="11452600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New/Changed Staff</a:t>
            </a:r>
            <a:endParaRPr lang="en-US" dirty="0"/>
          </a:p>
        </p:txBody>
      </p:sp>
      <p:sp>
        <p:nvSpPr>
          <p:cNvPr id="3" name="Content Placeholder 2"/>
          <p:cNvSpPr>
            <a:spLocks noGrp="1"/>
          </p:cNvSpPr>
          <p:nvPr>
            <p:ph idx="1"/>
          </p:nvPr>
        </p:nvSpPr>
        <p:spPr>
          <a:xfrm>
            <a:off x="611024" y="1771457"/>
            <a:ext cx="4122817" cy="4525963"/>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n-US" dirty="0" smtClean="0"/>
              <a:t> </a:t>
            </a:r>
          </a:p>
          <a:p>
            <a:pPr marL="0" indent="0">
              <a:buNone/>
            </a:pPr>
            <a:endParaRPr lang="en-US" dirty="0" smtClean="0"/>
          </a:p>
          <a:p>
            <a:pPr marL="0" indent="0">
              <a:buNone/>
            </a:pPr>
            <a:endParaRPr lang="en-US" dirty="0"/>
          </a:p>
          <a:p>
            <a:pPr marL="0" indent="0">
              <a:buNone/>
            </a:pPr>
            <a:r>
              <a:rPr lang="en-US" dirty="0" smtClean="0"/>
              <a:t>  Manager</a:t>
            </a:r>
            <a:endParaRPr lang="en-US" dirty="0"/>
          </a:p>
          <a:p>
            <a:pPr marL="0" indent="0">
              <a:buNone/>
            </a:pPr>
            <a:r>
              <a:rPr lang="en-US" dirty="0" smtClean="0"/>
              <a:t>  Beryl Gwan</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p:txBody>
      </p:sp>
      <p:sp>
        <p:nvSpPr>
          <p:cNvPr id="6" name="Rectangle 5"/>
          <p:cNvSpPr/>
          <p:nvPr/>
        </p:nvSpPr>
        <p:spPr>
          <a:xfrm>
            <a:off x="756240" y="2274117"/>
            <a:ext cx="2760115"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Costing</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8" name="Content Placeholder 2"/>
          <p:cNvSpPr txBox="1">
            <a:spLocks/>
          </p:cNvSpPr>
          <p:nvPr/>
        </p:nvSpPr>
        <p:spPr>
          <a:xfrm>
            <a:off x="4871406" y="1771457"/>
            <a:ext cx="4122817" cy="4525963"/>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n-US" dirty="0" smtClean="0"/>
              <a:t> </a:t>
            </a:r>
          </a:p>
          <a:p>
            <a:pPr marL="0" indent="0">
              <a:buFont typeface="Arial"/>
              <a:buNone/>
            </a:pPr>
            <a:endParaRPr lang="en-US" dirty="0" smtClean="0"/>
          </a:p>
          <a:p>
            <a:pPr marL="0" indent="0">
              <a:buFont typeface="Arial"/>
              <a:buNone/>
            </a:pPr>
            <a:endParaRPr lang="en-US" dirty="0" smtClean="0"/>
          </a:p>
          <a:p>
            <a:pPr marL="0" indent="0">
              <a:buFont typeface="Arial"/>
              <a:buNone/>
            </a:pPr>
            <a:r>
              <a:rPr lang="en-US" dirty="0" smtClean="0"/>
              <a:t>  Accountant</a:t>
            </a:r>
          </a:p>
          <a:p>
            <a:pPr marL="0" indent="0">
              <a:buFont typeface="Arial"/>
              <a:buNone/>
            </a:pPr>
            <a:r>
              <a:rPr lang="en-US" dirty="0" smtClean="0"/>
              <a:t>  Kevin Cooke</a:t>
            </a:r>
          </a:p>
          <a:p>
            <a:pPr marL="0" indent="0">
              <a:buFont typeface="Arial"/>
              <a:buNone/>
            </a:pPr>
            <a:endParaRPr lang="en-US" dirty="0" smtClean="0"/>
          </a:p>
          <a:p>
            <a:pPr marL="0" indent="0">
              <a:buFont typeface="Arial"/>
              <a:buNone/>
            </a:pPr>
            <a:endParaRPr lang="en-US" dirty="0" smtClean="0"/>
          </a:p>
          <a:p>
            <a:pPr marL="0" indent="0">
              <a:buFont typeface="Arial"/>
              <a:buNone/>
            </a:pPr>
            <a:endParaRPr lang="en-US" dirty="0" smtClean="0"/>
          </a:p>
          <a:p>
            <a:pPr marL="0" indent="0">
              <a:buFont typeface="Arial"/>
              <a:buNone/>
            </a:pPr>
            <a:endParaRPr lang="en-US" dirty="0"/>
          </a:p>
        </p:txBody>
      </p:sp>
      <p:sp>
        <p:nvSpPr>
          <p:cNvPr id="9" name="Rectangle 8"/>
          <p:cNvSpPr/>
          <p:nvPr/>
        </p:nvSpPr>
        <p:spPr>
          <a:xfrm>
            <a:off x="4871406" y="2358756"/>
            <a:ext cx="3993345" cy="75405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3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International</a:t>
            </a:r>
            <a:endParaRPr lang="en-US" sz="43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449937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New/Changed Staff – Post Award</a:t>
            </a:r>
            <a:endParaRPr lang="en-US" dirty="0"/>
          </a:p>
        </p:txBody>
      </p:sp>
      <p:sp>
        <p:nvSpPr>
          <p:cNvPr id="3" name="Content Placeholder 2"/>
          <p:cNvSpPr>
            <a:spLocks noGrp="1"/>
          </p:cNvSpPr>
          <p:nvPr>
            <p:ph idx="1"/>
          </p:nvPr>
        </p:nvSpPr>
        <p:spPr>
          <a:xfrm>
            <a:off x="611024" y="1771457"/>
            <a:ext cx="8229600" cy="4525963"/>
          </a:xfrm>
        </p:spPr>
        <p:txBody>
          <a:bodyPr>
            <a:normAutofit/>
          </a:bodyPr>
          <a:lstStyle/>
          <a:p>
            <a:r>
              <a:rPr lang="en-US" dirty="0" smtClean="0"/>
              <a:t>Manager Team Yellow, Kevin Smith (6/15/15)</a:t>
            </a:r>
          </a:p>
          <a:p>
            <a:r>
              <a:rPr lang="en-US" dirty="0" smtClean="0"/>
              <a:t>Victoire Bikoi,  Team Red</a:t>
            </a:r>
          </a:p>
          <a:p>
            <a:r>
              <a:rPr lang="en-US" dirty="0" err="1" smtClean="0"/>
              <a:t>Yitchok</a:t>
            </a:r>
            <a:r>
              <a:rPr lang="en-US" dirty="0" smtClean="0"/>
              <a:t> Bloch, Team White</a:t>
            </a:r>
          </a:p>
          <a:p>
            <a:r>
              <a:rPr lang="en-US" dirty="0" smtClean="0"/>
              <a:t>2 positions available</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p:txBody>
      </p:sp>
      <p:pic>
        <p:nvPicPr>
          <p:cNvPr id="2051" name="Picture 3" descr="C:\Users\lscarantino\AppData\Local\Microsoft\Windows\Temporary Internet Files\Content.IE5\T36DVK7I\staff_training_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8350" y="3032304"/>
            <a:ext cx="3295650" cy="3265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632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 ORGANIZATION CHART</a:t>
            </a:r>
            <a:endParaRPr lang="en-US" dirty="0"/>
          </a:p>
        </p:txBody>
      </p:sp>
      <p:sp>
        <p:nvSpPr>
          <p:cNvPr id="5" name="TextBox 4"/>
          <p:cNvSpPr txBox="1"/>
          <p:nvPr/>
        </p:nvSpPr>
        <p:spPr>
          <a:xfrm>
            <a:off x="3124200" y="1097287"/>
            <a:ext cx="2819400" cy="369332"/>
          </a:xfrm>
          <a:prstGeom prst="rect">
            <a:avLst/>
          </a:prstGeom>
          <a:noFill/>
        </p:spPr>
        <p:txBody>
          <a:bodyPr wrap="square" rtlCol="0">
            <a:spAutoFit/>
          </a:bodyPr>
          <a:lstStyle/>
          <a:p>
            <a:r>
              <a:rPr lang="en-US" dirty="0" smtClean="0"/>
              <a:t>Effective 6/1/2015</a:t>
            </a:r>
            <a:endParaRPr lang="en-US" dirty="0"/>
          </a:p>
        </p:txBody>
      </p:sp>
      <p:graphicFrame>
        <p:nvGraphicFramePr>
          <p:cNvPr id="6" name="Diagram 5"/>
          <p:cNvGraphicFramePr/>
          <p:nvPr>
            <p:extLst>
              <p:ext uri="{D42A27DB-BD31-4B8C-83A1-F6EECF244321}">
                <p14:modId xmlns:p14="http://schemas.microsoft.com/office/powerpoint/2010/main" val="3932224166"/>
              </p:ext>
            </p:extLst>
          </p:nvPr>
        </p:nvGraphicFramePr>
        <p:xfrm>
          <a:off x="457200" y="1417638"/>
          <a:ext cx="8561294" cy="5184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Straight Connector 3"/>
          <p:cNvCxnSpPr/>
          <p:nvPr/>
        </p:nvCxnSpPr>
        <p:spPr>
          <a:xfrm flipV="1">
            <a:off x="6096000" y="5334000"/>
            <a:ext cx="83820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19956603">
            <a:off x="6055413" y="5366244"/>
            <a:ext cx="753979" cy="215444"/>
          </a:xfrm>
          <a:prstGeom prst="rect">
            <a:avLst/>
          </a:prstGeom>
          <a:noFill/>
        </p:spPr>
        <p:txBody>
          <a:bodyPr wrap="square" rtlCol="0">
            <a:spAutoFit/>
          </a:bodyPr>
          <a:lstStyle/>
          <a:p>
            <a:r>
              <a:rPr lang="en-US" sz="800" dirty="0" smtClean="0"/>
              <a:t>Tina Zhu F/A</a:t>
            </a:r>
            <a:endParaRPr lang="en-US" sz="800" dirty="0"/>
          </a:p>
        </p:txBody>
      </p:sp>
      <p:sp>
        <p:nvSpPr>
          <p:cNvPr id="8" name="TextBox 7"/>
          <p:cNvSpPr txBox="1"/>
          <p:nvPr/>
        </p:nvSpPr>
        <p:spPr>
          <a:xfrm rot="20046520">
            <a:off x="6174769" y="5440449"/>
            <a:ext cx="886082" cy="215444"/>
          </a:xfrm>
          <a:prstGeom prst="rect">
            <a:avLst/>
          </a:prstGeom>
          <a:noFill/>
        </p:spPr>
        <p:txBody>
          <a:bodyPr wrap="square" rtlCol="0">
            <a:spAutoFit/>
          </a:bodyPr>
          <a:lstStyle/>
          <a:p>
            <a:r>
              <a:rPr lang="en-US" sz="800" dirty="0" smtClean="0"/>
              <a:t>Vacant .50 F/A</a:t>
            </a:r>
            <a:endParaRPr lang="en-US" sz="800" dirty="0"/>
          </a:p>
        </p:txBody>
      </p:sp>
    </p:spTree>
    <p:extLst>
      <p:ext uri="{BB962C8B-B14F-4D97-AF65-F5344CB8AC3E}">
        <p14:creationId xmlns:p14="http://schemas.microsoft.com/office/powerpoint/2010/main" val="4942392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FY 16 Fringe Benefit Rates</a:t>
            </a:r>
            <a:endParaRPr lang="en-US" dirty="0"/>
          </a:p>
        </p:txBody>
      </p:sp>
      <p:sp>
        <p:nvSpPr>
          <p:cNvPr id="5" name="Content Placeholder 4"/>
          <p:cNvSpPr>
            <a:spLocks noGrp="1"/>
          </p:cNvSpPr>
          <p:nvPr>
            <p:ph idx="1"/>
          </p:nvPr>
        </p:nvSpPr>
        <p:spPr/>
        <p:txBody>
          <a:bodyPr/>
          <a:lstStyle/>
          <a:p>
            <a:r>
              <a:rPr lang="en-US" dirty="0" smtClean="0"/>
              <a:t>Not yet negotiated, planning rates are now in COEUS</a:t>
            </a:r>
          </a:p>
          <a:p>
            <a:r>
              <a:rPr lang="en-US" dirty="0" smtClean="0"/>
              <a:t>Pay period 16-01 (6/28/2015 – 7/11/2015)</a:t>
            </a:r>
          </a:p>
          <a:p>
            <a:pPr lvl="1"/>
            <a:r>
              <a:rPr lang="en-US" dirty="0" smtClean="0"/>
              <a:t>New FY 16 F&amp;A rates will be applied to the full pay period</a:t>
            </a:r>
          </a:p>
          <a:p>
            <a:pPr lvl="1"/>
            <a:r>
              <a:rPr lang="en-US" dirty="0" smtClean="0"/>
              <a:t>6/28 – 6/30 wages and fringes will post in FY 15</a:t>
            </a:r>
            <a:endParaRPr lang="en-US" dirty="0"/>
          </a:p>
        </p:txBody>
      </p:sp>
      <p:sp>
        <p:nvSpPr>
          <p:cNvPr id="3" name="Slide Number Placeholder 2"/>
          <p:cNvSpPr>
            <a:spLocks noGrp="1"/>
          </p:cNvSpPr>
          <p:nvPr>
            <p:ph type="sldNum" sz="quarter" idx="4294967295"/>
          </p:nvPr>
        </p:nvSpPr>
        <p:spPr>
          <a:xfrm>
            <a:off x="7010400" y="6356350"/>
            <a:ext cx="2133600" cy="365125"/>
          </a:xfrm>
        </p:spPr>
        <p:txBody>
          <a:bodyPr/>
          <a:lstStyle/>
          <a:p>
            <a:pPr>
              <a:defRPr/>
            </a:pPr>
            <a:fld id="{4A7058EB-DB2B-48D2-9D7E-DD516A52469B}" type="slidenum">
              <a:rPr lang="en-US" smtClean="0"/>
              <a:pPr>
                <a:defRPr/>
              </a:pPr>
              <a:t>35</a:t>
            </a:fld>
            <a:endParaRPr lang="en-US" dirty="0"/>
          </a:p>
        </p:txBody>
      </p:sp>
    </p:spTree>
    <p:extLst>
      <p:ext uri="{BB962C8B-B14F-4D97-AF65-F5344CB8AC3E}">
        <p14:creationId xmlns:p14="http://schemas.microsoft.com/office/powerpoint/2010/main" val="30890479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 End EFP and DR Deadlines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Friday, June 26</a:t>
            </a:r>
            <a:r>
              <a:rPr lang="en-US" baseline="30000" dirty="0" smtClean="0"/>
              <a:t>th</a:t>
            </a:r>
            <a:r>
              <a:rPr lang="en-US" dirty="0" smtClean="0"/>
              <a:t> – Last day to submit DRs to be sure they post in FY 15 (if approved)</a:t>
            </a:r>
          </a:p>
          <a:p>
            <a:r>
              <a:rPr lang="en-US" dirty="0" smtClean="0"/>
              <a:t>Tuesday June 30</a:t>
            </a:r>
            <a:r>
              <a:rPr lang="en-US" baseline="30000" dirty="0" smtClean="0"/>
              <a:t>th</a:t>
            </a:r>
            <a:r>
              <a:rPr lang="en-US" dirty="0" smtClean="0"/>
              <a:t> – Last day to submit EFPs to be sure they post in FY 15</a:t>
            </a:r>
          </a:p>
          <a:p>
            <a:r>
              <a:rPr lang="en-US" dirty="0" smtClean="0"/>
              <a:t>Reminders</a:t>
            </a:r>
          </a:p>
          <a:p>
            <a:pPr lvl="1"/>
            <a:r>
              <a:rPr lang="en-US" dirty="0" smtClean="0"/>
              <a:t> Physician Service Contracts cannot be adjusted for FY 15 after these cutoffs</a:t>
            </a:r>
          </a:p>
          <a:p>
            <a:pPr lvl="1"/>
            <a:r>
              <a:rPr lang="en-US" dirty="0" smtClean="0"/>
              <a:t>DRs cannot be processed if a BR has already been processed that pay period </a:t>
            </a:r>
          </a:p>
          <a:p>
            <a:pPr lvl="2"/>
            <a:r>
              <a:rPr lang="en-US" dirty="0" smtClean="0"/>
              <a:t>Plan accordingly – you have three pay periods left for FY 15 processing</a:t>
            </a:r>
            <a:endParaRPr lang="en-US" dirty="0"/>
          </a:p>
        </p:txBody>
      </p:sp>
    </p:spTree>
    <p:extLst>
      <p:ext uri="{BB962C8B-B14F-4D97-AF65-F5344CB8AC3E}">
        <p14:creationId xmlns:p14="http://schemas.microsoft.com/office/powerpoint/2010/main" val="42035479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 End Processing on Grants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646805"/>
              </p:ext>
            </p:extLst>
          </p:nvPr>
        </p:nvGraphicFramePr>
        <p:xfrm>
          <a:off x="457200" y="1600200"/>
          <a:ext cx="8229600" cy="3708400"/>
        </p:xfrm>
        <a:graphic>
          <a:graphicData uri="http://schemas.openxmlformats.org/drawingml/2006/table">
            <a:tbl>
              <a:tblPr firstRow="1" bandRow="1"/>
              <a:tblGrid>
                <a:gridCol w="5239593"/>
                <a:gridCol w="2990007"/>
              </a:tblGrid>
              <a:tr h="370840">
                <a:tc>
                  <a:txBody>
                    <a:bodyPr/>
                    <a:lstStyle/>
                    <a:p>
                      <a:r>
                        <a:rPr lang="en-US" dirty="0" smtClean="0"/>
                        <a:t>Non Employee Travel</a:t>
                      </a:r>
                      <a:endParaRPr lang="en-US" dirty="0"/>
                    </a:p>
                  </a:txBody>
                  <a:tcPr/>
                </a:tc>
                <a:tc>
                  <a:txBody>
                    <a:bodyPr/>
                    <a:lstStyle/>
                    <a:p>
                      <a:r>
                        <a:rPr lang="en-US" dirty="0" smtClean="0"/>
                        <a:t>June 12th</a:t>
                      </a:r>
                      <a:endParaRPr lang="en-US" dirty="0"/>
                    </a:p>
                  </a:txBody>
                  <a:tcPr/>
                </a:tc>
              </a:tr>
              <a:tr h="370840">
                <a:tc>
                  <a:txBody>
                    <a:bodyPr/>
                    <a:lstStyle/>
                    <a:p>
                      <a:r>
                        <a:rPr lang="en-US" dirty="0" smtClean="0"/>
                        <a:t>Working Fund Check Request</a:t>
                      </a:r>
                      <a:endParaRPr lang="en-US" dirty="0"/>
                    </a:p>
                  </a:txBody>
                  <a:tcPr/>
                </a:tc>
                <a:tc>
                  <a:txBody>
                    <a:bodyPr/>
                    <a:lstStyle/>
                    <a:p>
                      <a:r>
                        <a:rPr lang="en-US" dirty="0" smtClean="0"/>
                        <a:t>June 17th</a:t>
                      </a:r>
                      <a:endParaRPr lang="en-US" dirty="0"/>
                    </a:p>
                  </a:txBody>
                  <a:tcPr/>
                </a:tc>
              </a:tr>
              <a:tr h="370840">
                <a:tc>
                  <a:txBody>
                    <a:bodyPr/>
                    <a:lstStyle/>
                    <a:p>
                      <a:r>
                        <a:rPr lang="en-US" dirty="0" smtClean="0"/>
                        <a:t>AP Invoice Payment</a:t>
                      </a:r>
                      <a:endParaRPr lang="en-US" dirty="0"/>
                    </a:p>
                  </a:txBody>
                  <a:tcPr/>
                </a:tc>
                <a:tc>
                  <a:txBody>
                    <a:bodyPr/>
                    <a:lstStyle/>
                    <a:p>
                      <a:r>
                        <a:rPr lang="en-US" dirty="0" smtClean="0"/>
                        <a:t>June 17th</a:t>
                      </a:r>
                      <a:endParaRPr lang="en-US" dirty="0"/>
                    </a:p>
                  </a:txBody>
                  <a:tcPr/>
                </a:tc>
              </a:tr>
              <a:tr h="370840">
                <a:tc>
                  <a:txBody>
                    <a:bodyPr/>
                    <a:lstStyle/>
                    <a:p>
                      <a:r>
                        <a:rPr lang="en-US" dirty="0" smtClean="0"/>
                        <a:t>International Payments – to Moji </a:t>
                      </a:r>
                      <a:r>
                        <a:rPr lang="en-US" dirty="0" err="1" smtClean="0"/>
                        <a:t>Nabavan</a:t>
                      </a:r>
                      <a:endParaRPr lang="en-US" dirty="0"/>
                    </a:p>
                  </a:txBody>
                  <a:tcPr/>
                </a:tc>
                <a:tc>
                  <a:txBody>
                    <a:bodyPr/>
                    <a:lstStyle/>
                    <a:p>
                      <a:r>
                        <a:rPr lang="en-US" dirty="0" smtClean="0"/>
                        <a:t>June 22</a:t>
                      </a:r>
                      <a:r>
                        <a:rPr lang="en-US" baseline="30000" dirty="0" smtClean="0"/>
                        <a:t>nd</a:t>
                      </a:r>
                      <a:r>
                        <a:rPr lang="en-US" dirty="0" smtClean="0"/>
                        <a:t>,</a:t>
                      </a:r>
                      <a:r>
                        <a:rPr lang="en-US" baseline="0" dirty="0" smtClean="0"/>
                        <a:t> 10:00 am</a:t>
                      </a:r>
                      <a:endParaRPr lang="en-US" dirty="0"/>
                    </a:p>
                  </a:txBody>
                  <a:tcPr/>
                </a:tc>
              </a:tr>
              <a:tr h="370840">
                <a:tc>
                  <a:txBody>
                    <a:bodyPr/>
                    <a:lstStyle/>
                    <a:p>
                      <a:r>
                        <a:rPr lang="en-US" dirty="0" smtClean="0"/>
                        <a:t>Employee Travel</a:t>
                      </a:r>
                      <a:endParaRPr lang="en-US" dirty="0"/>
                    </a:p>
                  </a:txBody>
                  <a:tcPr/>
                </a:tc>
                <a:tc>
                  <a:txBody>
                    <a:bodyPr/>
                    <a:lstStyle/>
                    <a:p>
                      <a:r>
                        <a:rPr lang="en-US" dirty="0" smtClean="0"/>
                        <a:t>June 19th</a:t>
                      </a:r>
                      <a:endParaRPr lang="en-US" dirty="0"/>
                    </a:p>
                  </a:txBody>
                  <a:tcPr/>
                </a:tc>
              </a:tr>
              <a:tr h="370840">
                <a:tc>
                  <a:txBody>
                    <a:bodyPr/>
                    <a:lstStyle/>
                    <a:p>
                      <a:r>
                        <a:rPr lang="en-US" baseline="0" dirty="0" smtClean="0"/>
                        <a:t>Journal Entries affecting sponsored projects</a:t>
                      </a:r>
                      <a:endParaRPr lang="en-US" dirty="0"/>
                    </a:p>
                  </a:txBody>
                  <a:tcPr/>
                </a:tc>
                <a:tc>
                  <a:txBody>
                    <a:bodyPr/>
                    <a:lstStyle/>
                    <a:p>
                      <a:r>
                        <a:rPr lang="en-US" dirty="0" smtClean="0"/>
                        <a:t>June 24th</a:t>
                      </a:r>
                      <a:endParaRPr lang="en-US" dirty="0"/>
                    </a:p>
                  </a:txBody>
                  <a:tcPr/>
                </a:tc>
              </a:tr>
              <a:tr h="370840">
                <a:tc>
                  <a:txBody>
                    <a:bodyPr/>
                    <a:lstStyle/>
                    <a:p>
                      <a:r>
                        <a:rPr lang="en-US" dirty="0" smtClean="0"/>
                        <a:t>Direct</a:t>
                      </a:r>
                      <a:r>
                        <a:rPr lang="en-US" baseline="0" dirty="0" smtClean="0"/>
                        <a:t> Retros</a:t>
                      </a:r>
                      <a:endParaRPr lang="en-US" dirty="0"/>
                    </a:p>
                  </a:txBody>
                  <a:tcPr/>
                </a:tc>
                <a:tc>
                  <a:txBody>
                    <a:bodyPr/>
                    <a:lstStyle/>
                    <a:p>
                      <a:r>
                        <a:rPr lang="en-US" dirty="0" smtClean="0"/>
                        <a:t>June 26th</a:t>
                      </a:r>
                      <a:endParaRPr lang="en-US" dirty="0"/>
                    </a:p>
                  </a:txBody>
                  <a:tcPr/>
                </a:tc>
              </a:tr>
              <a:tr h="370840">
                <a:tc>
                  <a:txBody>
                    <a:bodyPr/>
                    <a:lstStyle/>
                    <a:p>
                      <a:r>
                        <a:rPr lang="en-US" dirty="0" smtClean="0"/>
                        <a:t>EFPs</a:t>
                      </a:r>
                      <a:endParaRPr lang="en-US" dirty="0"/>
                    </a:p>
                  </a:txBody>
                  <a:tcPr/>
                </a:tc>
                <a:tc>
                  <a:txBody>
                    <a:bodyPr/>
                    <a:lstStyle/>
                    <a:p>
                      <a:r>
                        <a:rPr lang="en-US" dirty="0" smtClean="0"/>
                        <a:t>June 30th</a:t>
                      </a:r>
                      <a:endParaRPr lang="en-US" dirty="0"/>
                    </a:p>
                  </a:txBody>
                  <a:tcPr/>
                </a:tc>
              </a:tr>
              <a:tr h="370840">
                <a:tc>
                  <a:txBody>
                    <a:bodyPr/>
                    <a:lstStyle/>
                    <a:p>
                      <a:r>
                        <a:rPr lang="en-US" dirty="0" smtClean="0"/>
                        <a:t>Deposits</a:t>
                      </a:r>
                      <a:endParaRPr lang="en-US" dirty="0"/>
                    </a:p>
                  </a:txBody>
                  <a:tcPr/>
                </a:tc>
                <a:tc>
                  <a:txBody>
                    <a:bodyPr/>
                    <a:lstStyle/>
                    <a:p>
                      <a:r>
                        <a:rPr lang="en-US" dirty="0" smtClean="0"/>
                        <a:t>June 30th</a:t>
                      </a:r>
                      <a:endParaRPr lang="en-US" dirty="0"/>
                    </a:p>
                  </a:txBody>
                  <a:tcPr/>
                </a:tc>
              </a:tr>
              <a:tr h="370840">
                <a:tc>
                  <a:txBody>
                    <a:bodyPr/>
                    <a:lstStyle/>
                    <a:p>
                      <a:r>
                        <a:rPr lang="en-US" dirty="0" smtClean="0"/>
                        <a:t>June</a:t>
                      </a:r>
                      <a:r>
                        <a:rPr lang="en-US" baseline="0" dirty="0" smtClean="0"/>
                        <a:t> 2015 </a:t>
                      </a:r>
                      <a:r>
                        <a:rPr lang="en-US" baseline="0" dirty="0" err="1" smtClean="0"/>
                        <a:t>Pcard</a:t>
                      </a:r>
                      <a:r>
                        <a:rPr lang="en-US" baseline="0" dirty="0" smtClean="0"/>
                        <a:t> Allocations</a:t>
                      </a:r>
                      <a:endParaRPr lang="en-US" dirty="0"/>
                    </a:p>
                  </a:txBody>
                  <a:tcPr/>
                </a:tc>
                <a:tc>
                  <a:txBody>
                    <a:bodyPr/>
                    <a:lstStyle/>
                    <a:p>
                      <a:r>
                        <a:rPr lang="en-US" dirty="0" smtClean="0"/>
                        <a:t>July</a:t>
                      </a:r>
                      <a:r>
                        <a:rPr lang="en-US" baseline="0" dirty="0" smtClean="0"/>
                        <a:t> 10th</a:t>
                      </a:r>
                      <a:endParaRPr lang="en-US" dirty="0"/>
                    </a:p>
                  </a:txBody>
                  <a:tcPr/>
                </a:tc>
              </a:tr>
            </a:tbl>
          </a:graphicData>
        </a:graphic>
      </p:graphicFrame>
      <p:sp>
        <p:nvSpPr>
          <p:cNvPr id="5" name="Rectangle 4"/>
          <p:cNvSpPr/>
          <p:nvPr/>
        </p:nvSpPr>
        <p:spPr>
          <a:xfrm>
            <a:off x="809204" y="5395881"/>
            <a:ext cx="7525591" cy="369332"/>
          </a:xfrm>
          <a:prstGeom prst="rect">
            <a:avLst/>
          </a:prstGeom>
        </p:spPr>
        <p:txBody>
          <a:bodyPr wrap="square">
            <a:spAutoFit/>
          </a:bodyPr>
          <a:lstStyle/>
          <a:p>
            <a:r>
              <a:rPr lang="en-US" dirty="0"/>
              <a:t>http://www.umaryland.edu/media/umb/af/fs/FY15-Year-end-memo-final.pdf</a:t>
            </a:r>
          </a:p>
        </p:txBody>
      </p:sp>
    </p:spTree>
    <p:extLst>
      <p:ext uri="{BB962C8B-B14F-4D97-AF65-F5344CB8AC3E}">
        <p14:creationId xmlns:p14="http://schemas.microsoft.com/office/powerpoint/2010/main" val="4108835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June 30 Invoicing and Reporting</a:t>
            </a:r>
            <a:endParaRPr lang="en-US" dirty="0"/>
          </a:p>
        </p:txBody>
      </p:sp>
      <p:sp>
        <p:nvSpPr>
          <p:cNvPr id="3" name="Content Placeholder 2"/>
          <p:cNvSpPr>
            <a:spLocks noGrp="1"/>
          </p:cNvSpPr>
          <p:nvPr>
            <p:ph idx="1"/>
          </p:nvPr>
        </p:nvSpPr>
        <p:spPr/>
        <p:txBody>
          <a:bodyPr/>
          <a:lstStyle/>
          <a:p>
            <a:r>
              <a:rPr lang="en-US" dirty="0" smtClean="0"/>
              <a:t>Monday, July 20</a:t>
            </a:r>
            <a:r>
              <a:rPr lang="en-US" baseline="30000" dirty="0" smtClean="0"/>
              <a:t>th</a:t>
            </a:r>
            <a:r>
              <a:rPr lang="en-US" dirty="0" smtClean="0"/>
              <a:t> </a:t>
            </a:r>
          </a:p>
          <a:p>
            <a:pPr lvl="1"/>
            <a:r>
              <a:rPr lang="en-US" dirty="0" smtClean="0"/>
              <a:t>June sponsored expenditures should be finalized in RAVEN</a:t>
            </a:r>
          </a:p>
          <a:p>
            <a:pPr lvl="1"/>
            <a:r>
              <a:rPr lang="en-US" dirty="0" smtClean="0"/>
              <a:t>First day SPAC can start generating invoices/reports for June</a:t>
            </a:r>
            <a:endParaRPr lang="en-US" dirty="0"/>
          </a:p>
        </p:txBody>
      </p:sp>
    </p:spTree>
    <p:extLst>
      <p:ext uri="{BB962C8B-B14F-4D97-AF65-F5344CB8AC3E}">
        <p14:creationId xmlns:p14="http://schemas.microsoft.com/office/powerpoint/2010/main" val="6700334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Share Funding Journal</a:t>
            </a:r>
            <a:endParaRPr lang="en-US" dirty="0"/>
          </a:p>
        </p:txBody>
      </p:sp>
      <p:sp>
        <p:nvSpPr>
          <p:cNvPr id="3" name="Content Placeholder 2"/>
          <p:cNvSpPr>
            <a:spLocks noGrp="1"/>
          </p:cNvSpPr>
          <p:nvPr>
            <p:ph idx="1"/>
          </p:nvPr>
        </p:nvSpPr>
        <p:spPr/>
        <p:txBody>
          <a:bodyPr/>
          <a:lstStyle/>
          <a:p>
            <a:r>
              <a:rPr lang="en-US" dirty="0" smtClean="0"/>
              <a:t>June cost share expenses are funded in June</a:t>
            </a:r>
          </a:p>
          <a:p>
            <a:r>
              <a:rPr lang="en-US" dirty="0" smtClean="0"/>
              <a:t>Any journal entries needed to override the default funding source need to be sent via email</a:t>
            </a:r>
          </a:p>
          <a:p>
            <a:pPr lvl="1"/>
            <a:r>
              <a:rPr lang="en-US" dirty="0" smtClean="0"/>
              <a:t>Sheri Myers (</a:t>
            </a:r>
            <a:r>
              <a:rPr lang="en-US" dirty="0" smtClean="0">
                <a:hlinkClick r:id="rId2"/>
              </a:rPr>
              <a:t>smyers@umaryland.edu</a:t>
            </a:r>
            <a:r>
              <a:rPr lang="en-US" dirty="0" smtClean="0"/>
              <a:t>)</a:t>
            </a:r>
          </a:p>
          <a:p>
            <a:pPr lvl="1"/>
            <a:r>
              <a:rPr lang="en-US" dirty="0" smtClean="0"/>
              <a:t>Monday, July 20th</a:t>
            </a:r>
            <a:endParaRPr lang="en-US" dirty="0"/>
          </a:p>
        </p:txBody>
      </p:sp>
    </p:spTree>
    <p:extLst>
      <p:ext uri="{BB962C8B-B14F-4D97-AF65-F5344CB8AC3E}">
        <p14:creationId xmlns:p14="http://schemas.microsoft.com/office/powerpoint/2010/main" val="3938136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Today’s Agenda</a:t>
            </a:r>
            <a:endParaRPr lang="en-US" dirty="0"/>
          </a:p>
        </p:txBody>
      </p:sp>
      <p:sp>
        <p:nvSpPr>
          <p:cNvPr id="3" name="Content Placeholder 2"/>
          <p:cNvSpPr>
            <a:spLocks noGrp="1"/>
          </p:cNvSpPr>
          <p:nvPr>
            <p:ph idx="1"/>
          </p:nvPr>
        </p:nvSpPr>
        <p:spPr/>
        <p:txBody>
          <a:bodyPr>
            <a:normAutofit/>
          </a:bodyPr>
          <a:lstStyle/>
          <a:p>
            <a:r>
              <a:rPr lang="en-US" dirty="0" smtClean="0"/>
              <a:t>SPA Organization Changes</a:t>
            </a:r>
          </a:p>
          <a:p>
            <a:r>
              <a:rPr lang="en-US" dirty="0" smtClean="0"/>
              <a:t>NIH Biographical Sketch</a:t>
            </a:r>
          </a:p>
          <a:p>
            <a:r>
              <a:rPr lang="en-US" dirty="0" err="1" smtClean="0"/>
              <a:t>SciENcv</a:t>
            </a:r>
            <a:endParaRPr lang="en-US" dirty="0"/>
          </a:p>
          <a:p>
            <a:r>
              <a:rPr lang="en-US" dirty="0" err="1" smtClean="0"/>
              <a:t>eSuRF</a:t>
            </a:r>
            <a:endParaRPr lang="en-US" dirty="0" smtClean="0"/>
          </a:p>
          <a:p>
            <a:r>
              <a:rPr lang="en-US" dirty="0" smtClean="0"/>
              <a:t>Kuali Coeus Updates</a:t>
            </a:r>
            <a:endParaRPr lang="en-US" dirty="0"/>
          </a:p>
        </p:txBody>
      </p:sp>
    </p:spTree>
    <p:extLst>
      <p:ext uri="{BB962C8B-B14F-4D97-AF65-F5344CB8AC3E}">
        <p14:creationId xmlns:p14="http://schemas.microsoft.com/office/powerpoint/2010/main" val="30972278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6" name="Content Placeholder 5" descr="Kid Question.jpg"/>
          <p:cNvPicPr>
            <a:picLocks noGrp="1" noChangeAspect="1"/>
          </p:cNvPicPr>
          <p:nvPr>
            <p:ph idx="1"/>
          </p:nvPr>
        </p:nvPicPr>
        <p:blipFill>
          <a:blip r:embed="rId3"/>
          <a:srcRect l="-40915" r="-40915"/>
          <a:stretch>
            <a:fillRect/>
          </a:stretch>
        </p:blipFill>
        <p:spPr/>
      </p:pic>
    </p:spTree>
    <p:extLst>
      <p:ext uri="{BB962C8B-B14F-4D97-AF65-F5344CB8AC3E}">
        <p14:creationId xmlns:p14="http://schemas.microsoft.com/office/powerpoint/2010/main" val="533791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Notes</a:t>
            </a:r>
            <a:endParaRPr lang="en-US" dirty="0"/>
          </a:p>
        </p:txBody>
      </p:sp>
      <p:sp>
        <p:nvSpPr>
          <p:cNvPr id="3" name="Content Placeholder 2"/>
          <p:cNvSpPr>
            <a:spLocks noGrp="1"/>
          </p:cNvSpPr>
          <p:nvPr>
            <p:ph idx="1"/>
          </p:nvPr>
        </p:nvSpPr>
        <p:spPr/>
        <p:txBody>
          <a:bodyPr>
            <a:normAutofit/>
          </a:bodyPr>
          <a:lstStyle/>
          <a:p>
            <a:r>
              <a:rPr lang="en-US" dirty="0" smtClean="0"/>
              <a:t>Both presentations will be available on SPA and SPAC websites</a:t>
            </a:r>
          </a:p>
          <a:p>
            <a:pPr marL="0" indent="0">
              <a:buNone/>
            </a:pPr>
            <a:endParaRPr lang="en-US" dirty="0" smtClean="0"/>
          </a:p>
        </p:txBody>
      </p:sp>
    </p:spTree>
    <p:extLst>
      <p:ext uri="{BB962C8B-B14F-4D97-AF65-F5344CB8AC3E}">
        <p14:creationId xmlns:p14="http://schemas.microsoft.com/office/powerpoint/2010/main" val="21164728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600" dirty="0" smtClean="0"/>
              <a:t>FINANCIAL Services</a:t>
            </a:r>
          </a:p>
          <a:p>
            <a:pPr marL="0" indent="0" algn="ctr">
              <a:buNone/>
            </a:pPr>
            <a:r>
              <a:rPr lang="en-US" sz="6600" dirty="0" smtClean="0"/>
              <a:t>Reminders &amp; Updates</a:t>
            </a:r>
            <a:endParaRPr lang="en-US" sz="6600" dirty="0"/>
          </a:p>
        </p:txBody>
      </p:sp>
    </p:spTree>
    <p:extLst>
      <p:ext uri="{BB962C8B-B14F-4D97-AF65-F5344CB8AC3E}">
        <p14:creationId xmlns:p14="http://schemas.microsoft.com/office/powerpoint/2010/main" val="672044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 Personnel</a:t>
            </a:r>
            <a:endParaRPr lang="en-US" dirty="0"/>
          </a:p>
        </p:txBody>
      </p:sp>
      <p:sp>
        <p:nvSpPr>
          <p:cNvPr id="3" name="Content Placeholder 2"/>
          <p:cNvSpPr>
            <a:spLocks noGrp="1"/>
          </p:cNvSpPr>
          <p:nvPr>
            <p:ph idx="1"/>
          </p:nvPr>
        </p:nvSpPr>
        <p:spPr/>
        <p:txBody>
          <a:bodyPr>
            <a:normAutofit/>
          </a:bodyPr>
          <a:lstStyle/>
          <a:p>
            <a:r>
              <a:rPr lang="en-US" dirty="0" smtClean="0"/>
              <a:t>Red Team</a:t>
            </a:r>
          </a:p>
          <a:p>
            <a:pPr lvl="1"/>
            <a:r>
              <a:rPr lang="en-US" dirty="0" smtClean="0"/>
              <a:t>Gregory Sorensen - Manager</a:t>
            </a:r>
          </a:p>
          <a:p>
            <a:pPr lvl="2"/>
            <a:r>
              <a:rPr lang="en-US" dirty="0" smtClean="0"/>
              <a:t>Towanda Gilliam – Grants and Contracts</a:t>
            </a:r>
          </a:p>
          <a:p>
            <a:pPr lvl="2"/>
            <a:r>
              <a:rPr lang="en-US" dirty="0" smtClean="0"/>
              <a:t>Marie </a:t>
            </a:r>
            <a:r>
              <a:rPr lang="en-US" dirty="0" err="1" smtClean="0"/>
              <a:t>Coolahan</a:t>
            </a:r>
            <a:r>
              <a:rPr lang="en-US" dirty="0" smtClean="0"/>
              <a:t> - -Grants and Contracts</a:t>
            </a:r>
          </a:p>
          <a:p>
            <a:pPr lvl="2"/>
            <a:r>
              <a:rPr lang="en-US" dirty="0" smtClean="0"/>
              <a:t>Stacey Boyd – Contracts and Outgoing Subcontracts</a:t>
            </a:r>
          </a:p>
          <a:p>
            <a:pPr lvl="2"/>
            <a:r>
              <a:rPr lang="en-US" dirty="0" err="1" smtClean="0"/>
              <a:t>Venzula</a:t>
            </a:r>
            <a:r>
              <a:rPr lang="en-US" dirty="0" smtClean="0"/>
              <a:t> Harris – Contracts and Outgoing Subcontracts</a:t>
            </a:r>
          </a:p>
          <a:p>
            <a:pPr lvl="2"/>
            <a:r>
              <a:rPr lang="en-US" dirty="0" smtClean="0"/>
              <a:t>Sheryl </a:t>
            </a:r>
            <a:r>
              <a:rPr lang="en-US" dirty="0" err="1" smtClean="0"/>
              <a:t>Gostomski</a:t>
            </a:r>
            <a:r>
              <a:rPr lang="en-US" dirty="0" smtClean="0"/>
              <a:t> – Award Setup</a:t>
            </a:r>
          </a:p>
        </p:txBody>
      </p:sp>
    </p:spTree>
    <p:extLst>
      <p:ext uri="{BB962C8B-B14F-4D97-AF65-F5344CB8AC3E}">
        <p14:creationId xmlns:p14="http://schemas.microsoft.com/office/powerpoint/2010/main" val="5288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 Personnel</a:t>
            </a:r>
            <a:endParaRPr lang="en-US" dirty="0"/>
          </a:p>
        </p:txBody>
      </p:sp>
      <p:sp>
        <p:nvSpPr>
          <p:cNvPr id="3" name="Content Placeholder 2"/>
          <p:cNvSpPr>
            <a:spLocks noGrp="1"/>
          </p:cNvSpPr>
          <p:nvPr>
            <p:ph idx="1"/>
          </p:nvPr>
        </p:nvSpPr>
        <p:spPr>
          <a:xfrm>
            <a:off x="227263" y="1600200"/>
            <a:ext cx="8649369" cy="4525963"/>
          </a:xfrm>
        </p:spPr>
        <p:txBody>
          <a:bodyPr/>
          <a:lstStyle/>
          <a:p>
            <a:r>
              <a:rPr lang="en-US" dirty="0" smtClean="0"/>
              <a:t>White Team</a:t>
            </a:r>
          </a:p>
          <a:p>
            <a:pPr lvl="1"/>
            <a:r>
              <a:rPr lang="en-US" dirty="0" smtClean="0"/>
              <a:t>Danielle Brown – Manager</a:t>
            </a:r>
          </a:p>
          <a:p>
            <a:pPr lvl="2"/>
            <a:r>
              <a:rPr lang="en-US" dirty="0" smtClean="0"/>
              <a:t>Denise Meyer, Contracts and Outgoing Subcontracts</a:t>
            </a:r>
          </a:p>
          <a:p>
            <a:pPr lvl="2"/>
            <a:r>
              <a:rPr lang="en-US" dirty="0" smtClean="0"/>
              <a:t>Emmanuel </a:t>
            </a:r>
            <a:r>
              <a:rPr lang="en-US" dirty="0" err="1" smtClean="0"/>
              <a:t>Shodeinde</a:t>
            </a:r>
            <a:r>
              <a:rPr lang="en-US" dirty="0" smtClean="0"/>
              <a:t>, Contracts and Outgoing Subcontracts</a:t>
            </a:r>
          </a:p>
          <a:p>
            <a:pPr lvl="2"/>
            <a:r>
              <a:rPr lang="en-US" dirty="0" smtClean="0"/>
              <a:t>Dawn </a:t>
            </a:r>
            <a:r>
              <a:rPr lang="en-US" dirty="0" err="1" smtClean="0"/>
              <a:t>Swierczewski</a:t>
            </a:r>
            <a:r>
              <a:rPr lang="en-US" dirty="0" smtClean="0"/>
              <a:t> – Grants and Contracts</a:t>
            </a:r>
          </a:p>
          <a:p>
            <a:pPr lvl="2"/>
            <a:r>
              <a:rPr lang="en-US" dirty="0" smtClean="0"/>
              <a:t>Briana Clark – Grants and Contracts</a:t>
            </a:r>
          </a:p>
          <a:p>
            <a:pPr lvl="2"/>
            <a:r>
              <a:rPr lang="en-US" dirty="0" smtClean="0"/>
              <a:t>Jean Brent – Award Setup</a:t>
            </a:r>
            <a:endParaRPr lang="en-US" dirty="0"/>
          </a:p>
        </p:txBody>
      </p:sp>
    </p:spTree>
    <p:extLst>
      <p:ext uri="{BB962C8B-B14F-4D97-AF65-F5344CB8AC3E}">
        <p14:creationId xmlns:p14="http://schemas.microsoft.com/office/powerpoint/2010/main" val="3542172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 Personnel</a:t>
            </a:r>
            <a:endParaRPr lang="en-US" dirty="0"/>
          </a:p>
        </p:txBody>
      </p:sp>
      <p:sp>
        <p:nvSpPr>
          <p:cNvPr id="3" name="Content Placeholder 2"/>
          <p:cNvSpPr>
            <a:spLocks noGrp="1"/>
          </p:cNvSpPr>
          <p:nvPr>
            <p:ph idx="1"/>
          </p:nvPr>
        </p:nvSpPr>
        <p:spPr/>
        <p:txBody>
          <a:bodyPr/>
          <a:lstStyle/>
          <a:p>
            <a:r>
              <a:rPr lang="en-US" dirty="0" smtClean="0"/>
              <a:t>Yellow Team</a:t>
            </a:r>
          </a:p>
          <a:p>
            <a:pPr lvl="1"/>
            <a:r>
              <a:rPr lang="en-US" dirty="0" smtClean="0"/>
              <a:t>Jeanne Galvin-Clarke, Manager</a:t>
            </a:r>
          </a:p>
          <a:p>
            <a:pPr lvl="2"/>
            <a:r>
              <a:rPr lang="en-US" dirty="0" smtClean="0"/>
              <a:t>Debbie Griffith - Grants and Contracts</a:t>
            </a:r>
          </a:p>
          <a:p>
            <a:pPr lvl="2"/>
            <a:r>
              <a:rPr lang="en-US" dirty="0" smtClean="0"/>
              <a:t>Suzanne Hollis - Grants and Contracts</a:t>
            </a:r>
          </a:p>
          <a:p>
            <a:pPr lvl="2"/>
            <a:r>
              <a:rPr lang="en-US" dirty="0" err="1" smtClean="0"/>
              <a:t>Carli</a:t>
            </a:r>
            <a:r>
              <a:rPr lang="en-US" dirty="0" smtClean="0"/>
              <a:t> Bernal - Contracts and Outgoing Subcontracts</a:t>
            </a:r>
          </a:p>
          <a:p>
            <a:pPr lvl="2"/>
            <a:r>
              <a:rPr lang="en-US" dirty="0" smtClean="0"/>
              <a:t>Michael </a:t>
            </a:r>
            <a:r>
              <a:rPr lang="en-US" dirty="0" err="1" smtClean="0"/>
              <a:t>Starace</a:t>
            </a:r>
            <a:r>
              <a:rPr lang="en-US" dirty="0" smtClean="0"/>
              <a:t> – Contracts and Outgoing Subcontracts</a:t>
            </a:r>
          </a:p>
          <a:p>
            <a:pPr lvl="2"/>
            <a:r>
              <a:rPr lang="en-US" dirty="0" smtClean="0"/>
              <a:t>William Hugo – Award Setup</a:t>
            </a:r>
            <a:endParaRPr lang="en-US" dirty="0"/>
          </a:p>
        </p:txBody>
      </p:sp>
    </p:spTree>
    <p:extLst>
      <p:ext uri="{BB962C8B-B14F-4D97-AF65-F5344CB8AC3E}">
        <p14:creationId xmlns:p14="http://schemas.microsoft.com/office/powerpoint/2010/main" val="1128983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 Personnel</a:t>
            </a:r>
            <a:endParaRPr lang="en-US" dirty="0"/>
          </a:p>
        </p:txBody>
      </p:sp>
      <p:sp>
        <p:nvSpPr>
          <p:cNvPr id="3" name="Content Placeholder 2"/>
          <p:cNvSpPr>
            <a:spLocks noGrp="1"/>
          </p:cNvSpPr>
          <p:nvPr>
            <p:ph idx="1"/>
          </p:nvPr>
        </p:nvSpPr>
        <p:spPr/>
        <p:txBody>
          <a:bodyPr/>
          <a:lstStyle/>
          <a:p>
            <a:r>
              <a:rPr lang="en-US" dirty="0" smtClean="0"/>
              <a:t>Team Black</a:t>
            </a:r>
          </a:p>
          <a:p>
            <a:pPr lvl="1"/>
            <a:r>
              <a:rPr lang="en-US" dirty="0" smtClean="0"/>
              <a:t>Richard </a:t>
            </a:r>
            <a:r>
              <a:rPr lang="en-US" dirty="0" err="1" smtClean="0"/>
              <a:t>Ingrao</a:t>
            </a:r>
            <a:r>
              <a:rPr lang="en-US" dirty="0" smtClean="0"/>
              <a:t>, Manager</a:t>
            </a:r>
          </a:p>
          <a:p>
            <a:pPr lvl="2"/>
            <a:r>
              <a:rPr lang="en-US" dirty="0" smtClean="0"/>
              <a:t>Shelley </a:t>
            </a:r>
            <a:r>
              <a:rPr lang="en-US" dirty="0" err="1" smtClean="0"/>
              <a:t>Tiemann</a:t>
            </a:r>
            <a:r>
              <a:rPr lang="en-US" dirty="0"/>
              <a:t> </a:t>
            </a:r>
            <a:r>
              <a:rPr lang="en-US" dirty="0" smtClean="0"/>
              <a:t>- Proposal Development</a:t>
            </a:r>
          </a:p>
          <a:p>
            <a:pPr lvl="2"/>
            <a:r>
              <a:rPr lang="en-US" dirty="0" err="1" smtClean="0"/>
              <a:t>Dinnise</a:t>
            </a:r>
            <a:r>
              <a:rPr lang="en-US" dirty="0" smtClean="0"/>
              <a:t> Felder - Proposal Development</a:t>
            </a:r>
          </a:p>
          <a:p>
            <a:pPr lvl="2"/>
            <a:r>
              <a:rPr lang="en-US" dirty="0" smtClean="0"/>
              <a:t>Jean Brent - KC Proposal Creation</a:t>
            </a:r>
            <a:endParaRPr lang="en-US" dirty="0"/>
          </a:p>
        </p:txBody>
      </p:sp>
    </p:spTree>
    <p:extLst>
      <p:ext uri="{BB962C8B-B14F-4D97-AF65-F5344CB8AC3E}">
        <p14:creationId xmlns:p14="http://schemas.microsoft.com/office/powerpoint/2010/main" val="1926356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NIH Biographical Sketch  </a:t>
            </a:r>
            <a:r>
              <a:rPr lang="en-US" dirty="0" smtClean="0">
                <a:solidFill>
                  <a:srgbClr val="FF0000"/>
                </a:solidFill>
              </a:rPr>
              <a:t>(NEW INSTRUCTIONS)</a:t>
            </a:r>
            <a:endParaRPr lang="en-US"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pPr marL="0" indent="0">
              <a:buNone/>
            </a:pPr>
            <a:r>
              <a:rPr lang="en-US" b="1" dirty="0"/>
              <a:t>NOTE: The Biographical Sketch may not exceed five pages. Follow the formats and instructions below. </a:t>
            </a:r>
            <a:endParaRPr lang="en-US" dirty="0"/>
          </a:p>
          <a:p>
            <a:pPr marL="0" indent="0">
              <a:buNone/>
            </a:pPr>
            <a:endParaRPr lang="en-US" b="1" dirty="0" smtClean="0"/>
          </a:p>
          <a:p>
            <a:pPr marL="0" indent="0">
              <a:buNone/>
            </a:pPr>
            <a:r>
              <a:rPr lang="en-US" b="1" dirty="0" smtClean="0"/>
              <a:t>A</a:t>
            </a:r>
            <a:r>
              <a:rPr lang="en-US" b="1" dirty="0"/>
              <a:t>.	Personal Statement</a:t>
            </a:r>
          </a:p>
          <a:p>
            <a:pPr marL="0" indent="0">
              <a:buNone/>
            </a:pPr>
            <a:r>
              <a:rPr lang="en-US" dirty="0"/>
              <a:t>Briefly describe why you are well-suited for your role in the project described in this application. The relevant factors may include aspects of your training; your previous experimental work on this specific topic or related topics; your technical expertise; your collaborators or scientific environment; and your past performance in this or related fields (you may mention specific contributions to science that are not included in Section C).   Also, you may identify up to four peer reviewed publications that specifically highlight your experience and qualifications for this project.   If you wish to explain impediments to your past productivity, you may include a description of factors such as family care responsibilities, illness, disability, and active duty military service. </a:t>
            </a:r>
          </a:p>
          <a:p>
            <a:endParaRPr lang="en-US" dirty="0"/>
          </a:p>
        </p:txBody>
      </p:sp>
    </p:spTree>
    <p:extLst>
      <p:ext uri="{BB962C8B-B14F-4D97-AF65-F5344CB8AC3E}">
        <p14:creationId xmlns:p14="http://schemas.microsoft.com/office/powerpoint/2010/main" val="3824141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5803</TotalTime>
  <Words>1226</Words>
  <Application>Microsoft Office PowerPoint</Application>
  <PresentationFormat>On-screen Show (4:3)</PresentationFormat>
  <Paragraphs>257</Paragraphs>
  <Slides>42</Slides>
  <Notes>6</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SPA/SPAC UPDATE MEETING </vt:lpstr>
      <vt:lpstr>TODAY’S AGENDA</vt:lpstr>
      <vt:lpstr>SPA Updates 2nd Quarter 2015</vt:lpstr>
      <vt:lpstr>Today’s Agenda</vt:lpstr>
      <vt:lpstr>SPA Personnel</vt:lpstr>
      <vt:lpstr>SPA Personnel</vt:lpstr>
      <vt:lpstr>SPA Personnel</vt:lpstr>
      <vt:lpstr>SPA Personnel</vt:lpstr>
      <vt:lpstr>NIH Biographical Sketch  (NEW INSTRUCTIONS)</vt:lpstr>
      <vt:lpstr>NIH Biosketch ( New Instructions)</vt:lpstr>
      <vt:lpstr>NIH Biosketch ( New Instructions)</vt:lpstr>
      <vt:lpstr>NIH Biosketch ( New Instructions)</vt:lpstr>
      <vt:lpstr>SciENcv</vt:lpstr>
      <vt:lpstr>Starting in SciENcv</vt:lpstr>
      <vt:lpstr>Getting Started</vt:lpstr>
      <vt:lpstr>Use eRA Commons to create</vt:lpstr>
      <vt:lpstr>PowerPoint Presentation</vt:lpstr>
      <vt:lpstr>PowerPoint Presentation</vt:lpstr>
      <vt:lpstr>PowerPoint Presentation</vt:lpstr>
      <vt:lpstr>PowerPoint Presentation</vt:lpstr>
      <vt:lpstr>Type in a Name for your CV (NIH Biosketch)</vt:lpstr>
      <vt:lpstr>PowerPoint Presentation</vt:lpstr>
      <vt:lpstr>Information needed  for NIH</vt:lpstr>
      <vt:lpstr>Information needed for NSF</vt:lpstr>
      <vt:lpstr>NSF, cont’d</vt:lpstr>
      <vt:lpstr>eSuRF (Subrecipient Agreements)</vt:lpstr>
      <vt:lpstr>eSuRF (Subrecipient Agreements)</vt:lpstr>
      <vt:lpstr>eSuRF (Subrecipient Agreements)</vt:lpstr>
      <vt:lpstr>eSuRF (Subrecipient Agreements)</vt:lpstr>
      <vt:lpstr>eSuRF (Subrecipient Agreements)</vt:lpstr>
      <vt:lpstr>TODAY’S AGENDA</vt:lpstr>
      <vt:lpstr>New/Changed Staff</vt:lpstr>
      <vt:lpstr>New/Changed Staff – Post Award</vt:lpstr>
      <vt:lpstr>SPAC ORGANIZATION CHART</vt:lpstr>
      <vt:lpstr>FY 16 Fringe Benefit Rates</vt:lpstr>
      <vt:lpstr>Year End EFP and DR Deadlines</vt:lpstr>
      <vt:lpstr>Year End Processing on Grants</vt:lpstr>
      <vt:lpstr>June 30 Invoicing and Reporting</vt:lpstr>
      <vt:lpstr>Cost Share Funding Journal</vt:lpstr>
      <vt:lpstr>Questions?</vt:lpstr>
      <vt:lpstr>Final Notes</vt:lpstr>
      <vt:lpstr>PowerPoint Presentation</vt:lpstr>
    </vt:vector>
  </TitlesOfParts>
  <Company>Univ of Maryland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Jenna Meol</dc:creator>
  <cp:lastModifiedBy>Windows User</cp:lastModifiedBy>
  <cp:revision>342</cp:revision>
  <cp:lastPrinted>2014-09-23T17:44:25Z</cp:lastPrinted>
  <dcterms:created xsi:type="dcterms:W3CDTF">2011-07-11T15:55:14Z</dcterms:created>
  <dcterms:modified xsi:type="dcterms:W3CDTF">2015-05-21T21:14:10Z</dcterms:modified>
</cp:coreProperties>
</file>